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85" r:id="rId2"/>
  </p:sldMasterIdLst>
  <p:notesMasterIdLst>
    <p:notesMasterId r:id="rId23"/>
  </p:notesMasterIdLst>
  <p:sldIdLst>
    <p:sldId id="2147374338" r:id="rId3"/>
    <p:sldId id="2147374347" r:id="rId4"/>
    <p:sldId id="2147374328" r:id="rId5"/>
    <p:sldId id="2147374344" r:id="rId6"/>
    <p:sldId id="2147374345" r:id="rId7"/>
    <p:sldId id="2147374346" r:id="rId8"/>
    <p:sldId id="2147374301" r:id="rId9"/>
    <p:sldId id="2147374320" r:id="rId10"/>
    <p:sldId id="2147374333" r:id="rId11"/>
    <p:sldId id="2147374334" r:id="rId12"/>
    <p:sldId id="2147374335" r:id="rId13"/>
    <p:sldId id="2147374321" r:id="rId14"/>
    <p:sldId id="2147374336" r:id="rId15"/>
    <p:sldId id="2147374339" r:id="rId16"/>
    <p:sldId id="2147374340" r:id="rId17"/>
    <p:sldId id="2147374341" r:id="rId18"/>
    <p:sldId id="2147374342" r:id="rId19"/>
    <p:sldId id="2147374343" r:id="rId20"/>
    <p:sldId id="2147374348" r:id="rId21"/>
    <p:sldId id="2147374337" r:id="rId22"/>
  </p:sldIdLst>
  <p:sldSz cx="12192000" cy="6858000"/>
  <p:notesSz cx="6858000" cy="9144000"/>
  <p:custDataLst>
    <p:tags r:id="rId24"/>
  </p:custDataLst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4077"/>
    <a:srgbClr val="E6AF00"/>
    <a:srgbClr val="8FAADC"/>
    <a:srgbClr val="2F5597"/>
    <a:srgbClr val="D6A300"/>
    <a:srgbClr val="F2DC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5082" autoAdjust="0"/>
  </p:normalViewPr>
  <p:slideViewPr>
    <p:cSldViewPr snapToObjects="1">
      <p:cViewPr varScale="1">
        <p:scale>
          <a:sx n="105" d="100"/>
          <a:sy n="105" d="100"/>
        </p:scale>
        <p:origin x="7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jan Oslić" userId="4debf4a1-2335-4e40-9e4a-1dceec3130ed" providerId="ADAL" clId="{10A9E9FA-DF12-4C4A-94F0-820F78587E60}"/>
    <pc:docChg chg="undo custSel addSld delSld modSld">
      <pc:chgData name="Kristijan Oslić" userId="4debf4a1-2335-4e40-9e4a-1dceec3130ed" providerId="ADAL" clId="{10A9E9FA-DF12-4C4A-94F0-820F78587E60}" dt="2026-09-08T09:19:06.990" v="3413" actId="21"/>
      <pc:docMkLst>
        <pc:docMk/>
      </pc:docMkLst>
      <pc:sldChg chg="add del">
        <pc:chgData name="Kristijan Oslić" userId="4debf4a1-2335-4e40-9e4a-1dceec3130ed" providerId="ADAL" clId="{10A9E9FA-DF12-4C4A-94F0-820F78587E60}" dt="2026-08-28T10:51:45.154" v="2655" actId="2696"/>
        <pc:sldMkLst>
          <pc:docMk/>
          <pc:sldMk cId="4120655582" sldId="2147374301"/>
        </pc:sldMkLst>
      </pc:sldChg>
      <pc:sldChg chg="addSp modSp mod modAnim">
        <pc:chgData name="Kristijan Oslić" userId="4debf4a1-2335-4e40-9e4a-1dceec3130ed" providerId="ADAL" clId="{10A9E9FA-DF12-4C4A-94F0-820F78587E60}" dt="2026-09-07T08:00:23.607" v="3412"/>
        <pc:sldMkLst>
          <pc:docMk/>
          <pc:sldMk cId="3643546204" sldId="2147374320"/>
        </pc:sldMkLst>
        <pc:spChg chg="add mod">
          <ac:chgData name="Kristijan Oslić" userId="4debf4a1-2335-4e40-9e4a-1dceec3130ed" providerId="ADAL" clId="{10A9E9FA-DF12-4C4A-94F0-820F78587E60}" dt="2026-09-02T06:07:50.527" v="3286" actId="1582"/>
          <ac:spMkLst>
            <pc:docMk/>
            <pc:sldMk cId="3643546204" sldId="2147374320"/>
            <ac:spMk id="2" creationId="{DD941828-D215-F739-253E-8695D131A66B}"/>
          </ac:spMkLst>
        </pc:spChg>
        <pc:picChg chg="mod">
          <ac:chgData name="Kristijan Oslić" userId="4debf4a1-2335-4e40-9e4a-1dceec3130ed" providerId="ADAL" clId="{10A9E9FA-DF12-4C4A-94F0-820F78587E60}" dt="2026-09-02T06:07:32.127" v="3283" actId="1076"/>
          <ac:picMkLst>
            <pc:docMk/>
            <pc:sldMk cId="3643546204" sldId="2147374320"/>
            <ac:picMk id="9" creationId="{8F796386-5829-3045-8EBD-14B1ACBD6519}"/>
          </ac:picMkLst>
        </pc:picChg>
        <pc:picChg chg="mod">
          <ac:chgData name="Kristijan Oslić" userId="4debf4a1-2335-4e40-9e4a-1dceec3130ed" providerId="ADAL" clId="{10A9E9FA-DF12-4C4A-94F0-820F78587E60}" dt="2026-09-02T06:04:35.925" v="3280" actId="1076"/>
          <ac:picMkLst>
            <pc:docMk/>
            <pc:sldMk cId="3643546204" sldId="2147374320"/>
            <ac:picMk id="16" creationId="{84822B47-5C61-9C6F-56C9-73300CFA454D}"/>
          </ac:picMkLst>
        </pc:picChg>
      </pc:sldChg>
      <pc:sldChg chg="delSp modSp mod modAnim">
        <pc:chgData name="Kristijan Oslić" userId="4debf4a1-2335-4e40-9e4a-1dceec3130ed" providerId="ADAL" clId="{10A9E9FA-DF12-4C4A-94F0-820F78587E60}" dt="2026-08-31T11:40:38.807" v="2919"/>
        <pc:sldMkLst>
          <pc:docMk/>
          <pc:sldMk cId="20954112" sldId="2147374328"/>
        </pc:sldMkLst>
        <pc:spChg chg="mod">
          <ac:chgData name="Kristijan Oslić" userId="4debf4a1-2335-4e40-9e4a-1dceec3130ed" providerId="ADAL" clId="{10A9E9FA-DF12-4C4A-94F0-820F78587E60}" dt="2026-08-28T07:20:29.495" v="1769" actId="20577"/>
          <ac:spMkLst>
            <pc:docMk/>
            <pc:sldMk cId="20954112" sldId="2147374328"/>
            <ac:spMk id="33" creationId="{70F28853-1F06-5982-B721-FC25E375CA38}"/>
          </ac:spMkLst>
        </pc:spChg>
        <pc:graphicFrameChg chg="mod modGraphic">
          <ac:chgData name="Kristijan Oslić" userId="4debf4a1-2335-4e40-9e4a-1dceec3130ed" providerId="ADAL" clId="{10A9E9FA-DF12-4C4A-94F0-820F78587E60}" dt="2026-08-28T10:40:37.349" v="2286" actId="207"/>
          <ac:graphicFrameMkLst>
            <pc:docMk/>
            <pc:sldMk cId="20954112" sldId="2147374328"/>
            <ac:graphicFrameMk id="6" creationId="{1BDA726A-4330-F838-E636-D7701FF0AE19}"/>
          </ac:graphicFrameMkLst>
        </pc:graphicFrameChg>
      </pc:sldChg>
      <pc:sldChg chg="modSp mod">
        <pc:chgData name="Kristijan Oslić" userId="4debf4a1-2335-4e40-9e4a-1dceec3130ed" providerId="ADAL" clId="{10A9E9FA-DF12-4C4A-94F0-820F78587E60}" dt="2026-09-02T06:08:58.842" v="3338" actId="1076"/>
        <pc:sldMkLst>
          <pc:docMk/>
          <pc:sldMk cId="600151609" sldId="2147374333"/>
        </pc:sldMkLst>
        <pc:spChg chg="mod">
          <ac:chgData name="Kristijan Oslić" userId="4debf4a1-2335-4e40-9e4a-1dceec3130ed" providerId="ADAL" clId="{10A9E9FA-DF12-4C4A-94F0-820F78587E60}" dt="2026-09-02T06:08:58.842" v="3338" actId="1076"/>
          <ac:spMkLst>
            <pc:docMk/>
            <pc:sldMk cId="600151609" sldId="2147374333"/>
            <ac:spMk id="8" creationId="{FE9CC43B-98AD-A01C-BCDD-4AFF483AD868}"/>
          </ac:spMkLst>
        </pc:spChg>
        <pc:spChg chg="mod">
          <ac:chgData name="Kristijan Oslić" userId="4debf4a1-2335-4e40-9e4a-1dceec3130ed" providerId="ADAL" clId="{10A9E9FA-DF12-4C4A-94F0-820F78587E60}" dt="2026-08-28T10:50:02.731" v="2653" actId="20577"/>
          <ac:spMkLst>
            <pc:docMk/>
            <pc:sldMk cId="600151609" sldId="2147374333"/>
            <ac:spMk id="33" creationId="{F4F533D3-308B-062E-FF29-91800ED83C4D}"/>
          </ac:spMkLst>
        </pc:spChg>
      </pc:sldChg>
      <pc:sldChg chg="addSp modSp mod">
        <pc:chgData name="Kristijan Oslić" userId="4debf4a1-2335-4e40-9e4a-1dceec3130ed" providerId="ADAL" clId="{10A9E9FA-DF12-4C4A-94F0-820F78587E60}" dt="2026-08-28T10:48:45.679" v="2592" actId="208"/>
        <pc:sldMkLst>
          <pc:docMk/>
          <pc:sldMk cId="3683191127" sldId="2147374334"/>
        </pc:sldMkLst>
        <pc:spChg chg="add mod">
          <ac:chgData name="Kristijan Oslić" userId="4debf4a1-2335-4e40-9e4a-1dceec3130ed" providerId="ADAL" clId="{10A9E9FA-DF12-4C4A-94F0-820F78587E60}" dt="2026-08-28T10:48:26.038" v="2589" actId="208"/>
          <ac:spMkLst>
            <pc:docMk/>
            <pc:sldMk cId="3683191127" sldId="2147374334"/>
            <ac:spMk id="10" creationId="{C66B2B15-EE0B-AFC3-2CA5-D75CF1A3515F}"/>
          </ac:spMkLst>
        </pc:spChg>
        <pc:spChg chg="add mod">
          <ac:chgData name="Kristijan Oslić" userId="4debf4a1-2335-4e40-9e4a-1dceec3130ed" providerId="ADAL" clId="{10A9E9FA-DF12-4C4A-94F0-820F78587E60}" dt="2026-08-28T10:48:45.679" v="2592" actId="208"/>
          <ac:spMkLst>
            <pc:docMk/>
            <pc:sldMk cId="3683191127" sldId="2147374334"/>
            <ac:spMk id="11" creationId="{0FC15EC0-1DAE-8B07-19EA-35A5633C9357}"/>
          </ac:spMkLst>
        </pc:spChg>
        <pc:spChg chg="mod">
          <ac:chgData name="Kristijan Oslić" userId="4debf4a1-2335-4e40-9e4a-1dceec3130ed" providerId="ADAL" clId="{10A9E9FA-DF12-4C4A-94F0-820F78587E60}" dt="2026-08-28T10:47:28.631" v="2580" actId="20577"/>
          <ac:spMkLst>
            <pc:docMk/>
            <pc:sldMk cId="3683191127" sldId="2147374334"/>
            <ac:spMk id="33" creationId="{959B95B1-FCFF-0B89-B44A-F5F419785618}"/>
          </ac:spMkLst>
        </pc:spChg>
        <pc:picChg chg="mod">
          <ac:chgData name="Kristijan Oslić" userId="4debf4a1-2335-4e40-9e4a-1dceec3130ed" providerId="ADAL" clId="{10A9E9FA-DF12-4C4A-94F0-820F78587E60}" dt="2026-08-28T10:47:59.767" v="2585" actId="1076"/>
          <ac:picMkLst>
            <pc:docMk/>
            <pc:sldMk cId="3683191127" sldId="2147374334"/>
            <ac:picMk id="2" creationId="{3D2AE793-0876-4CC6-DDAA-5BD5AF4D3A27}"/>
          </ac:picMkLst>
        </pc:picChg>
        <pc:picChg chg="mod">
          <ac:chgData name="Kristijan Oslić" userId="4debf4a1-2335-4e40-9e4a-1dceec3130ed" providerId="ADAL" clId="{10A9E9FA-DF12-4C4A-94F0-820F78587E60}" dt="2026-08-28T10:48:01.897" v="2586" actId="1076"/>
          <ac:picMkLst>
            <pc:docMk/>
            <pc:sldMk cId="3683191127" sldId="2147374334"/>
            <ac:picMk id="6" creationId="{86206CF1-67BD-6DD2-F40F-23C28B317C86}"/>
          </ac:picMkLst>
        </pc:picChg>
      </pc:sldChg>
      <pc:sldChg chg="modSp mod">
        <pc:chgData name="Kristijan Oslić" userId="4debf4a1-2335-4e40-9e4a-1dceec3130ed" providerId="ADAL" clId="{10A9E9FA-DF12-4C4A-94F0-820F78587E60}" dt="2026-08-31T12:06:14.109" v="3025" actId="20577"/>
        <pc:sldMkLst>
          <pc:docMk/>
          <pc:sldMk cId="2566929233" sldId="2147374335"/>
        </pc:sldMkLst>
        <pc:spChg chg="mod">
          <ac:chgData name="Kristijan Oslić" userId="4debf4a1-2335-4e40-9e4a-1dceec3130ed" providerId="ADAL" clId="{10A9E9FA-DF12-4C4A-94F0-820F78587E60}" dt="2026-08-31T12:06:14.109" v="3025" actId="20577"/>
          <ac:spMkLst>
            <pc:docMk/>
            <pc:sldMk cId="2566929233" sldId="2147374335"/>
            <ac:spMk id="7" creationId="{6EB96E1C-293E-C30D-A80E-580D760D9A27}"/>
          </ac:spMkLst>
        </pc:spChg>
        <pc:spChg chg="mod">
          <ac:chgData name="Kristijan Oslić" userId="4debf4a1-2335-4e40-9e4a-1dceec3130ed" providerId="ADAL" clId="{10A9E9FA-DF12-4C4A-94F0-820F78587E60}" dt="2026-08-28T10:46:29.212" v="2520" actId="20577"/>
          <ac:spMkLst>
            <pc:docMk/>
            <pc:sldMk cId="2566929233" sldId="2147374335"/>
            <ac:spMk id="33" creationId="{674E2025-B97D-8BC9-CBB0-D19CCAC268F1}"/>
          </ac:spMkLst>
        </pc:spChg>
        <pc:picChg chg="mod">
          <ac:chgData name="Kristijan Oslić" userId="4debf4a1-2335-4e40-9e4a-1dceec3130ed" providerId="ADAL" clId="{10A9E9FA-DF12-4C4A-94F0-820F78587E60}" dt="2026-08-31T12:04:56.499" v="3006" actId="1076"/>
          <ac:picMkLst>
            <pc:docMk/>
            <pc:sldMk cId="2566929233" sldId="2147374335"/>
            <ac:picMk id="8" creationId="{562F77E7-5E19-F15C-1BAD-FD860E961431}"/>
          </ac:picMkLst>
        </pc:picChg>
        <pc:picChg chg="mod">
          <ac:chgData name="Kristijan Oslić" userId="4debf4a1-2335-4e40-9e4a-1dceec3130ed" providerId="ADAL" clId="{10A9E9FA-DF12-4C4A-94F0-820F78587E60}" dt="2026-08-31T12:04:50.852" v="3005" actId="1076"/>
          <ac:picMkLst>
            <pc:docMk/>
            <pc:sldMk cId="2566929233" sldId="2147374335"/>
            <ac:picMk id="2051" creationId="{F9C1884E-4FDD-21D9-F14B-96A37657445F}"/>
          </ac:picMkLst>
        </pc:picChg>
        <pc:picChg chg="mod">
          <ac:chgData name="Kristijan Oslić" userId="4debf4a1-2335-4e40-9e4a-1dceec3130ed" providerId="ADAL" clId="{10A9E9FA-DF12-4C4A-94F0-820F78587E60}" dt="2026-08-31T12:04:46.025" v="3004" actId="1076"/>
          <ac:picMkLst>
            <pc:docMk/>
            <pc:sldMk cId="2566929233" sldId="2147374335"/>
            <ac:picMk id="2052" creationId="{4B923529-F37B-CB26-3474-A71676481008}"/>
          </ac:picMkLst>
        </pc:picChg>
        <pc:picChg chg="mod">
          <ac:chgData name="Kristijan Oslić" userId="4debf4a1-2335-4e40-9e4a-1dceec3130ed" providerId="ADAL" clId="{10A9E9FA-DF12-4C4A-94F0-820F78587E60}" dt="2026-08-31T12:05:02.413" v="3007" actId="1076"/>
          <ac:picMkLst>
            <pc:docMk/>
            <pc:sldMk cId="2566929233" sldId="2147374335"/>
            <ac:picMk id="2053" creationId="{FEA90D92-5031-60B6-5A53-5FEA343572DE}"/>
          </ac:picMkLst>
        </pc:picChg>
      </pc:sldChg>
      <pc:sldChg chg="addSp modSp mod">
        <pc:chgData name="Kristijan Oslić" userId="4debf4a1-2335-4e40-9e4a-1dceec3130ed" providerId="ADAL" clId="{10A9E9FA-DF12-4C4A-94F0-820F78587E60}" dt="2026-09-02T06:13:22.315" v="3357" actId="1076"/>
        <pc:sldMkLst>
          <pc:docMk/>
          <pc:sldMk cId="3924181534" sldId="2147374336"/>
        </pc:sldMkLst>
        <pc:spChg chg="add mod">
          <ac:chgData name="Kristijan Oslić" userId="4debf4a1-2335-4e40-9e4a-1dceec3130ed" providerId="ADAL" clId="{10A9E9FA-DF12-4C4A-94F0-820F78587E60}" dt="2026-09-02T06:13:06.178" v="3355" actId="1582"/>
          <ac:spMkLst>
            <pc:docMk/>
            <pc:sldMk cId="3924181534" sldId="2147374336"/>
            <ac:spMk id="2" creationId="{68E28B98-9786-CDA7-83F3-63615BF8D5F2}"/>
          </ac:spMkLst>
        </pc:spChg>
        <pc:spChg chg="mod">
          <ac:chgData name="Kristijan Oslić" userId="4debf4a1-2335-4e40-9e4a-1dceec3130ed" providerId="ADAL" clId="{10A9E9FA-DF12-4C4A-94F0-820F78587E60}" dt="2026-09-02T06:13:18.786" v="3356" actId="1076"/>
          <ac:spMkLst>
            <pc:docMk/>
            <pc:sldMk cId="3924181534" sldId="2147374336"/>
            <ac:spMk id="11" creationId="{E9A46937-B4CF-029C-A5A1-9A5EBEF0D49B}"/>
          </ac:spMkLst>
        </pc:spChg>
        <pc:spChg chg="mod">
          <ac:chgData name="Kristijan Oslić" userId="4debf4a1-2335-4e40-9e4a-1dceec3130ed" providerId="ADAL" clId="{10A9E9FA-DF12-4C4A-94F0-820F78587E60}" dt="2026-09-02T06:13:22.315" v="3357" actId="1076"/>
          <ac:spMkLst>
            <pc:docMk/>
            <pc:sldMk cId="3924181534" sldId="2147374336"/>
            <ac:spMk id="13" creationId="{167EF89C-357B-3A52-E73B-B468B31E5A2C}"/>
          </ac:spMkLst>
        </pc:spChg>
      </pc:sldChg>
      <pc:sldChg chg="modSp mod">
        <pc:chgData name="Kristijan Oslić" userId="4debf4a1-2335-4e40-9e4a-1dceec3130ed" providerId="ADAL" clId="{10A9E9FA-DF12-4C4A-94F0-820F78587E60}" dt="2026-08-21T09:00:27.865" v="41"/>
        <pc:sldMkLst>
          <pc:docMk/>
          <pc:sldMk cId="3387982574" sldId="2147374338"/>
        </pc:sldMkLst>
        <pc:spChg chg="mod">
          <ac:chgData name="Kristijan Oslić" userId="4debf4a1-2335-4e40-9e4a-1dceec3130ed" providerId="ADAL" clId="{10A9E9FA-DF12-4C4A-94F0-820F78587E60}" dt="2026-08-21T08:58:52.048" v="38" actId="20577"/>
          <ac:spMkLst>
            <pc:docMk/>
            <pc:sldMk cId="3387982574" sldId="2147374338"/>
            <ac:spMk id="10" creationId="{FD9A3DBE-0ADC-4D03-B720-35FA42EDD446}"/>
          </ac:spMkLst>
        </pc:spChg>
        <pc:picChg chg="mod">
          <ac:chgData name="Kristijan Oslić" userId="4debf4a1-2335-4e40-9e4a-1dceec3130ed" providerId="ADAL" clId="{10A9E9FA-DF12-4C4A-94F0-820F78587E60}" dt="2026-08-21T09:00:27.865" v="41"/>
          <ac:picMkLst>
            <pc:docMk/>
            <pc:sldMk cId="3387982574" sldId="2147374338"/>
            <ac:picMk id="7" creationId="{B41F9228-0D4B-C5E0-3A83-C157920147C7}"/>
          </ac:picMkLst>
        </pc:picChg>
      </pc:sldChg>
      <pc:sldChg chg="addSp delSp modSp add mod">
        <pc:chgData name="Kristijan Oslić" userId="4debf4a1-2335-4e40-9e4a-1dceec3130ed" providerId="ADAL" clId="{10A9E9FA-DF12-4C4A-94F0-820F78587E60}" dt="2026-09-02T06:13:51.114" v="3358" actId="1076"/>
        <pc:sldMkLst>
          <pc:docMk/>
          <pc:sldMk cId="2948200541" sldId="2147374339"/>
        </pc:sldMkLst>
        <pc:spChg chg="add mod">
          <ac:chgData name="Kristijan Oslić" userId="4debf4a1-2335-4e40-9e4a-1dceec3130ed" providerId="ADAL" clId="{10A9E9FA-DF12-4C4A-94F0-820F78587E60}" dt="2026-09-02T06:11:45.676" v="3350" actId="1076"/>
          <ac:spMkLst>
            <pc:docMk/>
            <pc:sldMk cId="2948200541" sldId="2147374339"/>
            <ac:spMk id="6" creationId="{29B0F412-0020-938B-4B9E-C5071BA22118}"/>
          </ac:spMkLst>
        </pc:spChg>
        <pc:spChg chg="add mod">
          <ac:chgData name="Kristijan Oslić" userId="4debf4a1-2335-4e40-9e4a-1dceec3130ed" providerId="ADAL" clId="{10A9E9FA-DF12-4C4A-94F0-820F78587E60}" dt="2026-09-02T06:13:51.114" v="3358" actId="1076"/>
          <ac:spMkLst>
            <pc:docMk/>
            <pc:sldMk cId="2948200541" sldId="2147374339"/>
            <ac:spMk id="15" creationId="{3C76683E-5BEC-CBC8-6660-BBE3C8837F5C}"/>
          </ac:spMkLst>
        </pc:spChg>
        <pc:spChg chg="mod">
          <ac:chgData name="Kristijan Oslić" userId="4debf4a1-2335-4e40-9e4a-1dceec3130ed" providerId="ADAL" clId="{10A9E9FA-DF12-4C4A-94F0-820F78587E60}" dt="2026-08-24T06:10:09.530" v="169" actId="20577"/>
          <ac:spMkLst>
            <pc:docMk/>
            <pc:sldMk cId="2948200541" sldId="2147374339"/>
            <ac:spMk id="33" creationId="{5774FCBA-004E-A3A3-4827-1CD05B2A3537}"/>
          </ac:spMkLst>
        </pc:spChg>
        <pc:picChg chg="add mod">
          <ac:chgData name="Kristijan Oslić" userId="4debf4a1-2335-4e40-9e4a-1dceec3130ed" providerId="ADAL" clId="{10A9E9FA-DF12-4C4A-94F0-820F78587E60}" dt="2026-08-24T06:13:01.154" v="173" actId="1076"/>
          <ac:picMkLst>
            <pc:docMk/>
            <pc:sldMk cId="2948200541" sldId="2147374339"/>
            <ac:picMk id="5" creationId="{2869EEE0-4892-46ED-35CA-F9432F76B3E1}"/>
          </ac:picMkLst>
        </pc:picChg>
        <pc:picChg chg="add mod">
          <ac:chgData name="Kristijan Oslić" userId="4debf4a1-2335-4e40-9e4a-1dceec3130ed" providerId="ADAL" clId="{10A9E9FA-DF12-4C4A-94F0-820F78587E60}" dt="2026-08-24T06:17:37.588" v="185" actId="1076"/>
          <ac:picMkLst>
            <pc:docMk/>
            <pc:sldMk cId="2948200541" sldId="2147374339"/>
            <ac:picMk id="10" creationId="{C176C0E7-9D04-FC87-F097-07059E1D5E16}"/>
          </ac:picMkLst>
        </pc:picChg>
        <pc:picChg chg="add mod">
          <ac:chgData name="Kristijan Oslić" userId="4debf4a1-2335-4e40-9e4a-1dceec3130ed" providerId="ADAL" clId="{10A9E9FA-DF12-4C4A-94F0-820F78587E60}" dt="2026-08-24T06:17:44.079" v="186" actId="1076"/>
          <ac:picMkLst>
            <pc:docMk/>
            <pc:sldMk cId="2948200541" sldId="2147374339"/>
            <ac:picMk id="12" creationId="{4EF420C4-60E4-A0B9-E13D-D6A60EB71B40}"/>
          </ac:picMkLst>
        </pc:picChg>
        <pc:picChg chg="add mod">
          <ac:chgData name="Kristijan Oslić" userId="4debf4a1-2335-4e40-9e4a-1dceec3130ed" providerId="ADAL" clId="{10A9E9FA-DF12-4C4A-94F0-820F78587E60}" dt="2026-08-24T06:20:06.807" v="192" actId="14100"/>
          <ac:picMkLst>
            <pc:docMk/>
            <pc:sldMk cId="2948200541" sldId="2147374339"/>
            <ac:picMk id="14" creationId="{27F76AFF-A5B4-065E-97E6-7F19B411221C}"/>
          </ac:picMkLst>
        </pc:picChg>
      </pc:sldChg>
      <pc:sldChg chg="addSp delSp modSp add mod modAnim">
        <pc:chgData name="Kristijan Oslić" userId="4debf4a1-2335-4e40-9e4a-1dceec3130ed" providerId="ADAL" clId="{10A9E9FA-DF12-4C4A-94F0-820F78587E60}" dt="2026-09-02T06:16:01.849" v="3388"/>
        <pc:sldMkLst>
          <pc:docMk/>
          <pc:sldMk cId="4278811835" sldId="2147374340"/>
        </pc:sldMkLst>
        <pc:spChg chg="add mod">
          <ac:chgData name="Kristijan Oslić" userId="4debf4a1-2335-4e40-9e4a-1dceec3130ed" providerId="ADAL" clId="{10A9E9FA-DF12-4C4A-94F0-820F78587E60}" dt="2026-09-02T06:14:59.803" v="3370" actId="1076"/>
          <ac:spMkLst>
            <pc:docMk/>
            <pc:sldMk cId="4278811835" sldId="2147374340"/>
            <ac:spMk id="5" creationId="{C9E6A9B2-57F4-25DA-0F9A-0729F9BB3032}"/>
          </ac:spMkLst>
        </pc:spChg>
        <pc:spChg chg="mod">
          <ac:chgData name="Kristijan Oslić" userId="4debf4a1-2335-4e40-9e4a-1dceec3130ed" providerId="ADAL" clId="{10A9E9FA-DF12-4C4A-94F0-820F78587E60}" dt="2026-09-02T06:15:23.159" v="3385" actId="20577"/>
          <ac:spMkLst>
            <pc:docMk/>
            <pc:sldMk cId="4278811835" sldId="2147374340"/>
            <ac:spMk id="15" creationId="{0411897D-8781-C450-E4FE-B51E74912A54}"/>
          </ac:spMkLst>
        </pc:spChg>
        <pc:picChg chg="add mod">
          <ac:chgData name="Kristijan Oslić" userId="4debf4a1-2335-4e40-9e4a-1dceec3130ed" providerId="ADAL" clId="{10A9E9FA-DF12-4C4A-94F0-820F78587E60}" dt="2026-09-02T06:14:30.522" v="3368" actId="1076"/>
          <ac:picMkLst>
            <pc:docMk/>
            <pc:sldMk cId="4278811835" sldId="2147374340"/>
            <ac:picMk id="6" creationId="{B3FAA9AD-64A3-7EC6-D875-72030FD8C77A}"/>
          </ac:picMkLst>
        </pc:picChg>
        <pc:picChg chg="add mod">
          <ac:chgData name="Kristijan Oslić" userId="4debf4a1-2335-4e40-9e4a-1dceec3130ed" providerId="ADAL" clId="{10A9E9FA-DF12-4C4A-94F0-820F78587E60}" dt="2026-09-02T06:14:30.522" v="3368" actId="1076"/>
          <ac:picMkLst>
            <pc:docMk/>
            <pc:sldMk cId="4278811835" sldId="2147374340"/>
            <ac:picMk id="11" creationId="{1911E32C-D381-BCF2-96A1-6D698E3D092B}"/>
          </ac:picMkLst>
        </pc:picChg>
        <pc:picChg chg="add mod">
          <ac:chgData name="Kristijan Oslić" userId="4debf4a1-2335-4e40-9e4a-1dceec3130ed" providerId="ADAL" clId="{10A9E9FA-DF12-4C4A-94F0-820F78587E60}" dt="2026-09-02T06:14:30.522" v="3368" actId="1076"/>
          <ac:picMkLst>
            <pc:docMk/>
            <pc:sldMk cId="4278811835" sldId="2147374340"/>
            <ac:picMk id="19" creationId="{9F198D6B-86F6-616C-2F83-628EFD688AD9}"/>
          </ac:picMkLst>
        </pc:picChg>
        <pc:picChg chg="add mod">
          <ac:chgData name="Kristijan Oslić" userId="4debf4a1-2335-4e40-9e4a-1dceec3130ed" providerId="ADAL" clId="{10A9E9FA-DF12-4C4A-94F0-820F78587E60}" dt="2026-09-02T06:14:30.522" v="3368" actId="1076"/>
          <ac:picMkLst>
            <pc:docMk/>
            <pc:sldMk cId="4278811835" sldId="2147374340"/>
            <ac:picMk id="21" creationId="{537818DE-262E-EA9E-9251-54E22EE48FEC}"/>
          </ac:picMkLst>
        </pc:picChg>
      </pc:sldChg>
      <pc:sldChg chg="addSp delSp modSp add mod modAnim">
        <pc:chgData name="Kristijan Oslić" userId="4debf4a1-2335-4e40-9e4a-1dceec3130ed" providerId="ADAL" clId="{10A9E9FA-DF12-4C4A-94F0-820F78587E60}" dt="2026-09-02T06:17:52.142" v="3390"/>
        <pc:sldMkLst>
          <pc:docMk/>
          <pc:sldMk cId="4121199224" sldId="2147374341"/>
        </pc:sldMkLst>
        <pc:spChg chg="mod">
          <ac:chgData name="Kristijan Oslić" userId="4debf4a1-2335-4e40-9e4a-1dceec3130ed" providerId="ADAL" clId="{10A9E9FA-DF12-4C4A-94F0-820F78587E60}" dt="2026-09-02T06:17:21.408" v="3389" actId="207"/>
          <ac:spMkLst>
            <pc:docMk/>
            <pc:sldMk cId="4121199224" sldId="2147374341"/>
            <ac:spMk id="15" creationId="{DDD4EBF4-650E-18F5-DA90-A42E7DA19833}"/>
          </ac:spMkLst>
        </pc:spChg>
        <pc:picChg chg="add mod">
          <ac:chgData name="Kristijan Oslić" userId="4debf4a1-2335-4e40-9e4a-1dceec3130ed" providerId="ADAL" clId="{10A9E9FA-DF12-4C4A-94F0-820F78587E60}" dt="2026-08-24T07:06:30.469" v="881" actId="1076"/>
          <ac:picMkLst>
            <pc:docMk/>
            <pc:sldMk cId="4121199224" sldId="2147374341"/>
            <ac:picMk id="5" creationId="{2FEAEC62-78B0-76DC-DAF8-EDFFF13C8948}"/>
          </ac:picMkLst>
        </pc:picChg>
        <pc:picChg chg="add mod">
          <ac:chgData name="Kristijan Oslić" userId="4debf4a1-2335-4e40-9e4a-1dceec3130ed" providerId="ADAL" clId="{10A9E9FA-DF12-4C4A-94F0-820F78587E60}" dt="2026-08-24T07:06:26.962" v="880" actId="1076"/>
          <ac:picMkLst>
            <pc:docMk/>
            <pc:sldMk cId="4121199224" sldId="2147374341"/>
            <ac:picMk id="10" creationId="{8833C9C8-7556-DC91-5CC3-BCB99DA84FDE}"/>
          </ac:picMkLst>
        </pc:picChg>
        <pc:cxnChg chg="add mod">
          <ac:chgData name="Kristijan Oslić" userId="4debf4a1-2335-4e40-9e4a-1dceec3130ed" providerId="ADAL" clId="{10A9E9FA-DF12-4C4A-94F0-820F78587E60}" dt="2026-08-24T07:08:04.219" v="1052" actId="1076"/>
          <ac:cxnSpMkLst>
            <pc:docMk/>
            <pc:sldMk cId="4121199224" sldId="2147374341"/>
            <ac:cxnSpMk id="13" creationId="{75E7B7D5-DC64-3B06-4533-F92E2E83373D}"/>
          </ac:cxnSpMkLst>
        </pc:cxnChg>
        <pc:cxnChg chg="add mod">
          <ac:chgData name="Kristijan Oslić" userId="4debf4a1-2335-4e40-9e4a-1dceec3130ed" providerId="ADAL" clId="{10A9E9FA-DF12-4C4A-94F0-820F78587E60}" dt="2026-08-24T07:09:08.316" v="1058" actId="1076"/>
          <ac:cxnSpMkLst>
            <pc:docMk/>
            <pc:sldMk cId="4121199224" sldId="2147374341"/>
            <ac:cxnSpMk id="22" creationId="{E95D4B25-2F35-5EDA-AB83-473B3FE79E41}"/>
          </ac:cxnSpMkLst>
        </pc:cxnChg>
      </pc:sldChg>
      <pc:sldChg chg="addSp delSp modSp add mod">
        <pc:chgData name="Kristijan Oslić" userId="4debf4a1-2335-4e40-9e4a-1dceec3130ed" providerId="ADAL" clId="{10A9E9FA-DF12-4C4A-94F0-820F78587E60}" dt="2026-08-24T07:24:15.366" v="1111" actId="1076"/>
        <pc:sldMkLst>
          <pc:docMk/>
          <pc:sldMk cId="1049445235" sldId="2147374342"/>
        </pc:sldMkLst>
        <pc:picChg chg="add mod">
          <ac:chgData name="Kristijan Oslić" userId="4debf4a1-2335-4e40-9e4a-1dceec3130ed" providerId="ADAL" clId="{10A9E9FA-DF12-4C4A-94F0-820F78587E60}" dt="2026-08-24T07:22:47.608" v="1108" actId="1076"/>
          <ac:picMkLst>
            <pc:docMk/>
            <pc:sldMk cId="1049445235" sldId="2147374342"/>
            <ac:picMk id="6" creationId="{2D6F8AB2-14A7-F6AA-34A0-5E66A5B8C73B}"/>
          </ac:picMkLst>
        </pc:picChg>
        <pc:picChg chg="add mod">
          <ac:chgData name="Kristijan Oslić" userId="4debf4a1-2335-4e40-9e4a-1dceec3130ed" providerId="ADAL" clId="{10A9E9FA-DF12-4C4A-94F0-820F78587E60}" dt="2026-08-24T07:24:15.366" v="1111" actId="1076"/>
          <ac:picMkLst>
            <pc:docMk/>
            <pc:sldMk cId="1049445235" sldId="2147374342"/>
            <ac:picMk id="11" creationId="{9ED58501-28FA-A193-731F-E245A9F11A50}"/>
          </ac:picMkLst>
        </pc:picChg>
      </pc:sldChg>
      <pc:sldChg chg="addSp delSp modSp add mod">
        <pc:chgData name="Kristijan Oslić" userId="4debf4a1-2335-4e40-9e4a-1dceec3130ed" providerId="ADAL" clId="{10A9E9FA-DF12-4C4A-94F0-820F78587E60}" dt="2026-08-24T07:39:26.821" v="1498" actId="1582"/>
        <pc:sldMkLst>
          <pc:docMk/>
          <pc:sldMk cId="1003743175" sldId="2147374343"/>
        </pc:sldMkLst>
        <pc:spChg chg="add mod">
          <ac:chgData name="Kristijan Oslić" userId="4debf4a1-2335-4e40-9e4a-1dceec3130ed" providerId="ADAL" clId="{10A9E9FA-DF12-4C4A-94F0-820F78587E60}" dt="2026-08-24T07:32:19.750" v="1142" actId="1582"/>
          <ac:spMkLst>
            <pc:docMk/>
            <pc:sldMk cId="1003743175" sldId="2147374343"/>
            <ac:spMk id="14" creationId="{B2DE7CFB-70B7-4D90-0F78-70267E963BB7}"/>
          </ac:spMkLst>
        </pc:spChg>
        <pc:spChg chg="add mod">
          <ac:chgData name="Kristijan Oslić" userId="4debf4a1-2335-4e40-9e4a-1dceec3130ed" providerId="ADAL" clId="{10A9E9FA-DF12-4C4A-94F0-820F78587E60}" dt="2026-08-24T07:33:45.096" v="1235" actId="207"/>
          <ac:spMkLst>
            <pc:docMk/>
            <pc:sldMk cId="1003743175" sldId="2147374343"/>
            <ac:spMk id="19" creationId="{F5E4B1E8-055D-9841-62FD-D6DBDE4D40C9}"/>
          </ac:spMkLst>
        </pc:spChg>
        <pc:spChg chg="add mod">
          <ac:chgData name="Kristijan Oslić" userId="4debf4a1-2335-4e40-9e4a-1dceec3130ed" providerId="ADAL" clId="{10A9E9FA-DF12-4C4A-94F0-820F78587E60}" dt="2026-08-24T07:34:28.111" v="1239" actId="1582"/>
          <ac:spMkLst>
            <pc:docMk/>
            <pc:sldMk cId="1003743175" sldId="2147374343"/>
            <ac:spMk id="22" creationId="{58792D36-20C6-DA8C-67ED-F8F5EBE806CD}"/>
          </ac:spMkLst>
        </pc:spChg>
        <pc:spChg chg="add mod">
          <ac:chgData name="Kristijan Oslić" userId="4debf4a1-2335-4e40-9e4a-1dceec3130ed" providerId="ADAL" clId="{10A9E9FA-DF12-4C4A-94F0-820F78587E60}" dt="2026-08-24T07:36:36.352" v="1383" actId="1076"/>
          <ac:spMkLst>
            <pc:docMk/>
            <pc:sldMk cId="1003743175" sldId="2147374343"/>
            <ac:spMk id="25" creationId="{318B9719-8FAD-BFED-07EF-8B57479BC60D}"/>
          </ac:spMkLst>
        </pc:spChg>
        <pc:spChg chg="add mod">
          <ac:chgData name="Kristijan Oslić" userId="4debf4a1-2335-4e40-9e4a-1dceec3130ed" providerId="ADAL" clId="{10A9E9FA-DF12-4C4A-94F0-820F78587E60}" dt="2026-08-24T07:39:04.846" v="1495" actId="1076"/>
          <ac:spMkLst>
            <pc:docMk/>
            <pc:sldMk cId="1003743175" sldId="2147374343"/>
            <ac:spMk id="30" creationId="{0E6C70F9-897F-04AB-16AA-93F2301CA598}"/>
          </ac:spMkLst>
        </pc:spChg>
        <pc:picChg chg="add mod">
          <ac:chgData name="Kristijan Oslić" userId="4debf4a1-2335-4e40-9e4a-1dceec3130ed" providerId="ADAL" clId="{10A9E9FA-DF12-4C4A-94F0-820F78587E60}" dt="2026-08-24T07:30:40.883" v="1134" actId="1076"/>
          <ac:picMkLst>
            <pc:docMk/>
            <pc:sldMk cId="1003743175" sldId="2147374343"/>
            <ac:picMk id="5" creationId="{BB446ACA-CBF3-6778-327B-A00ECC282D2C}"/>
          </ac:picMkLst>
        </pc:picChg>
        <pc:picChg chg="add mod">
          <ac:chgData name="Kristijan Oslić" userId="4debf4a1-2335-4e40-9e4a-1dceec3130ed" providerId="ADAL" clId="{10A9E9FA-DF12-4C4A-94F0-820F78587E60}" dt="2026-08-24T07:30:47.188" v="1135" actId="1076"/>
          <ac:picMkLst>
            <pc:docMk/>
            <pc:sldMk cId="1003743175" sldId="2147374343"/>
            <ac:picMk id="10" creationId="{A5FE7CDF-5C2F-1D96-1DEB-AB129CC8D1A7}"/>
          </ac:picMkLst>
        </pc:picChg>
        <pc:picChg chg="add mod">
          <ac:chgData name="Kristijan Oslić" userId="4debf4a1-2335-4e40-9e4a-1dceec3130ed" providerId="ADAL" clId="{10A9E9FA-DF12-4C4A-94F0-820F78587E60}" dt="2026-08-24T07:30:51.445" v="1137" actId="14100"/>
          <ac:picMkLst>
            <pc:docMk/>
            <pc:sldMk cId="1003743175" sldId="2147374343"/>
            <ac:picMk id="13" creationId="{E2A9C0FB-0451-4E18-8C44-7D35F022B631}"/>
          </ac:picMkLst>
        </pc:picChg>
        <pc:cxnChg chg="add mod">
          <ac:chgData name="Kristijan Oslić" userId="4debf4a1-2335-4e40-9e4a-1dceec3130ed" providerId="ADAL" clId="{10A9E9FA-DF12-4C4A-94F0-820F78587E60}" dt="2026-08-24T07:33:10.381" v="1147" actId="1582"/>
          <ac:cxnSpMkLst>
            <pc:docMk/>
            <pc:sldMk cId="1003743175" sldId="2147374343"/>
            <ac:cxnSpMk id="21" creationId="{023FED2B-0F03-B891-5F67-1B77B07F10BB}"/>
          </ac:cxnSpMkLst>
        </pc:cxnChg>
        <pc:cxnChg chg="add mod">
          <ac:chgData name="Kristijan Oslić" userId="4debf4a1-2335-4e40-9e4a-1dceec3130ed" providerId="ADAL" clId="{10A9E9FA-DF12-4C4A-94F0-820F78587E60}" dt="2026-08-24T07:35:51.083" v="1248" actId="1582"/>
          <ac:cxnSpMkLst>
            <pc:docMk/>
            <pc:sldMk cId="1003743175" sldId="2147374343"/>
            <ac:cxnSpMk id="27" creationId="{BF65488A-2D5E-D5A6-DCDF-CF60D4044040}"/>
          </ac:cxnSpMkLst>
        </pc:cxnChg>
        <pc:cxnChg chg="add mod">
          <ac:chgData name="Kristijan Oslić" userId="4debf4a1-2335-4e40-9e4a-1dceec3130ed" providerId="ADAL" clId="{10A9E9FA-DF12-4C4A-94F0-820F78587E60}" dt="2026-08-24T07:39:26.821" v="1498" actId="1582"/>
          <ac:cxnSpMkLst>
            <pc:docMk/>
            <pc:sldMk cId="1003743175" sldId="2147374343"/>
            <ac:cxnSpMk id="32" creationId="{52407A4E-7D4D-7FEE-FD3C-C7720B5B4727}"/>
          </ac:cxnSpMkLst>
        </pc:cxnChg>
      </pc:sldChg>
      <pc:sldChg chg="addSp delSp modSp add mod delAnim modAnim">
        <pc:chgData name="Kristijan Oslić" userId="4debf4a1-2335-4e40-9e4a-1dceec3130ed" providerId="ADAL" clId="{10A9E9FA-DF12-4C4A-94F0-820F78587E60}" dt="2026-08-31T11:39:32.334" v="2915"/>
        <pc:sldMkLst>
          <pc:docMk/>
          <pc:sldMk cId="1956751547" sldId="2147374344"/>
        </pc:sldMkLst>
        <pc:spChg chg="add mod">
          <ac:chgData name="Kristijan Oslić" userId="4debf4a1-2335-4e40-9e4a-1dceec3130ed" providerId="ADAL" clId="{10A9E9FA-DF12-4C4A-94F0-820F78587E60}" dt="2026-08-28T10:02:21.356" v="2168" actId="1076"/>
          <ac:spMkLst>
            <pc:docMk/>
            <pc:sldMk cId="1956751547" sldId="2147374344"/>
            <ac:spMk id="10" creationId="{719C6558-24BD-7859-83F4-BFDCBD44B3B6}"/>
          </ac:spMkLst>
        </pc:spChg>
        <pc:spChg chg="add mod">
          <ac:chgData name="Kristijan Oslić" userId="4debf4a1-2335-4e40-9e4a-1dceec3130ed" providerId="ADAL" clId="{10A9E9FA-DF12-4C4A-94F0-820F78587E60}" dt="2026-08-28T10:02:35.400" v="2169" actId="20577"/>
          <ac:spMkLst>
            <pc:docMk/>
            <pc:sldMk cId="1956751547" sldId="2147374344"/>
            <ac:spMk id="11" creationId="{5A6A2CA6-2BC9-7845-7528-2758F9B7C569}"/>
          </ac:spMkLst>
        </pc:spChg>
        <pc:spChg chg="add mod">
          <ac:chgData name="Kristijan Oslić" userId="4debf4a1-2335-4e40-9e4a-1dceec3130ed" providerId="ADAL" clId="{10A9E9FA-DF12-4C4A-94F0-820F78587E60}" dt="2026-08-28T07:35:29.105" v="2087" actId="1076"/>
          <ac:spMkLst>
            <pc:docMk/>
            <pc:sldMk cId="1956751547" sldId="2147374344"/>
            <ac:spMk id="12" creationId="{2C08B18D-AC0D-54DE-A5E5-2D5BE324C41B}"/>
          </ac:spMkLst>
        </pc:spChg>
        <pc:spChg chg="add mod">
          <ac:chgData name="Kristijan Oslić" userId="4debf4a1-2335-4e40-9e4a-1dceec3130ed" providerId="ADAL" clId="{10A9E9FA-DF12-4C4A-94F0-820F78587E60}" dt="2026-08-28T07:33:16.977" v="2039" actId="20577"/>
          <ac:spMkLst>
            <pc:docMk/>
            <pc:sldMk cId="1956751547" sldId="2147374344"/>
            <ac:spMk id="13" creationId="{82FC4C00-D887-CAE6-1C73-83A1323822CE}"/>
          </ac:spMkLst>
        </pc:spChg>
        <pc:spChg chg="add mod">
          <ac:chgData name="Kristijan Oslić" userId="4debf4a1-2335-4e40-9e4a-1dceec3130ed" providerId="ADAL" clId="{10A9E9FA-DF12-4C4A-94F0-820F78587E60}" dt="2026-08-28T07:34:32.638" v="2081" actId="1076"/>
          <ac:spMkLst>
            <pc:docMk/>
            <pc:sldMk cId="1956751547" sldId="2147374344"/>
            <ac:spMk id="19" creationId="{33DF01E6-5F05-087B-FF4C-EF46CA8D06F5}"/>
          </ac:spMkLst>
        </pc:spChg>
        <pc:spChg chg="add mod">
          <ac:chgData name="Kristijan Oslić" userId="4debf4a1-2335-4e40-9e4a-1dceec3130ed" providerId="ADAL" clId="{10A9E9FA-DF12-4C4A-94F0-820F78587E60}" dt="2026-08-28T08:50:18.893" v="2140" actId="1076"/>
          <ac:spMkLst>
            <pc:docMk/>
            <pc:sldMk cId="1956751547" sldId="2147374344"/>
            <ac:spMk id="20" creationId="{5B4185AD-E651-E9E4-1FE2-FD32F3BA66D7}"/>
          </ac:spMkLst>
        </pc:spChg>
        <pc:spChg chg="add mod">
          <ac:chgData name="Kristijan Oslić" userId="4debf4a1-2335-4e40-9e4a-1dceec3130ed" providerId="ADAL" clId="{10A9E9FA-DF12-4C4A-94F0-820F78587E60}" dt="2026-08-28T07:36:08.985" v="2091" actId="1076"/>
          <ac:spMkLst>
            <pc:docMk/>
            <pc:sldMk cId="1956751547" sldId="2147374344"/>
            <ac:spMk id="22" creationId="{6B627BC7-9AFE-1399-5394-7F1D8D0C351B}"/>
          </ac:spMkLst>
        </pc:spChg>
        <pc:spChg chg="add mod">
          <ac:chgData name="Kristijan Oslić" userId="4debf4a1-2335-4e40-9e4a-1dceec3130ed" providerId="ADAL" clId="{10A9E9FA-DF12-4C4A-94F0-820F78587E60}" dt="2026-08-28T10:02:38.622" v="2170" actId="20577"/>
          <ac:spMkLst>
            <pc:docMk/>
            <pc:sldMk cId="1956751547" sldId="2147374344"/>
            <ac:spMk id="23" creationId="{022AF849-29FD-CE2F-71F9-553804A1264D}"/>
          </ac:spMkLst>
        </pc:spChg>
        <pc:spChg chg="add mod">
          <ac:chgData name="Kristijan Oslić" userId="4debf4a1-2335-4e40-9e4a-1dceec3130ed" providerId="ADAL" clId="{10A9E9FA-DF12-4C4A-94F0-820F78587E60}" dt="2026-08-28T10:39:32.779" v="2284" actId="1076"/>
          <ac:spMkLst>
            <pc:docMk/>
            <pc:sldMk cId="1956751547" sldId="2147374344"/>
            <ac:spMk id="24" creationId="{BC849EDB-C0A7-B8AA-A0FF-EB9F813031D1}"/>
          </ac:spMkLst>
        </pc:spChg>
        <pc:spChg chg="add mod">
          <ac:chgData name="Kristijan Oslić" userId="4debf4a1-2335-4e40-9e4a-1dceec3130ed" providerId="ADAL" clId="{10A9E9FA-DF12-4C4A-94F0-820F78587E60}" dt="2026-08-28T10:10:10.205" v="2223" actId="1076"/>
          <ac:spMkLst>
            <pc:docMk/>
            <pc:sldMk cId="1956751547" sldId="2147374344"/>
            <ac:spMk id="27" creationId="{DCB0059F-FA85-20BA-6C61-FCB0F78AAE47}"/>
          </ac:spMkLst>
        </pc:spChg>
        <pc:spChg chg="add mod">
          <ac:chgData name="Kristijan Oslić" userId="4debf4a1-2335-4e40-9e4a-1dceec3130ed" providerId="ADAL" clId="{10A9E9FA-DF12-4C4A-94F0-820F78587E60}" dt="2026-08-28T10:10:10.205" v="2223" actId="1076"/>
          <ac:spMkLst>
            <pc:docMk/>
            <pc:sldMk cId="1956751547" sldId="2147374344"/>
            <ac:spMk id="28" creationId="{C7F5F094-716E-275D-49B0-D641FD187B92}"/>
          </ac:spMkLst>
        </pc:spChg>
        <pc:spChg chg="add mod">
          <ac:chgData name="Kristijan Oslić" userId="4debf4a1-2335-4e40-9e4a-1dceec3130ed" providerId="ADAL" clId="{10A9E9FA-DF12-4C4A-94F0-820F78587E60}" dt="2026-08-28T10:09:59.242" v="2222" actId="1076"/>
          <ac:spMkLst>
            <pc:docMk/>
            <pc:sldMk cId="1956751547" sldId="2147374344"/>
            <ac:spMk id="29" creationId="{2CFCF91E-C47F-02E4-8D97-72A67A35E936}"/>
          </ac:spMkLst>
        </pc:spChg>
        <pc:spChg chg="mod">
          <ac:chgData name="Kristijan Oslić" userId="4debf4a1-2335-4e40-9e4a-1dceec3130ed" providerId="ADAL" clId="{10A9E9FA-DF12-4C4A-94F0-820F78587E60}" dt="2026-08-28T10:04:30.540" v="2210" actId="20577"/>
          <ac:spMkLst>
            <pc:docMk/>
            <pc:sldMk cId="1956751547" sldId="2147374344"/>
            <ac:spMk id="33" creationId="{3C0AD06B-F441-46DC-5DB2-CECFD788420D}"/>
          </ac:spMkLst>
        </pc:spChg>
        <pc:spChg chg="add mod">
          <ac:chgData name="Kristijan Oslić" userId="4debf4a1-2335-4e40-9e4a-1dceec3130ed" providerId="ADAL" clId="{10A9E9FA-DF12-4C4A-94F0-820F78587E60}" dt="2026-08-28T10:11:04.510" v="2283" actId="20577"/>
          <ac:spMkLst>
            <pc:docMk/>
            <pc:sldMk cId="1956751547" sldId="2147374344"/>
            <ac:spMk id="34" creationId="{5C708CFE-1E74-BDE6-AC09-29A0D649F908}"/>
          </ac:spMkLst>
        </pc:spChg>
        <pc:picChg chg="mod">
          <ac:chgData name="Kristijan Oslić" userId="4debf4a1-2335-4e40-9e4a-1dceec3130ed" providerId="ADAL" clId="{10A9E9FA-DF12-4C4A-94F0-820F78587E60}" dt="2026-08-28T10:03:03.212" v="2173" actId="1076"/>
          <ac:picMkLst>
            <pc:docMk/>
            <pc:sldMk cId="1956751547" sldId="2147374344"/>
            <ac:picMk id="5" creationId="{786577A8-83E4-F62F-39AF-7058B72D5CEA}"/>
          </ac:picMkLst>
        </pc:picChg>
        <pc:picChg chg="add mod">
          <ac:chgData name="Kristijan Oslić" userId="4debf4a1-2335-4e40-9e4a-1dceec3130ed" providerId="ADAL" clId="{10A9E9FA-DF12-4C4A-94F0-820F78587E60}" dt="2026-08-28T07:33:26.676" v="2041" actId="1076"/>
          <ac:picMkLst>
            <pc:docMk/>
            <pc:sldMk cId="1956751547" sldId="2147374344"/>
            <ac:picMk id="7" creationId="{645BD47F-175E-801E-17C3-89E2216BA2B0}"/>
          </ac:picMkLst>
        </pc:picChg>
        <pc:picChg chg="add mod">
          <ac:chgData name="Kristijan Oslić" userId="4debf4a1-2335-4e40-9e4a-1dceec3130ed" providerId="ADAL" clId="{10A9E9FA-DF12-4C4A-94F0-820F78587E60}" dt="2026-08-28T07:33:34.260" v="2045" actId="1076"/>
          <ac:picMkLst>
            <pc:docMk/>
            <pc:sldMk cId="1956751547" sldId="2147374344"/>
            <ac:picMk id="8" creationId="{D63F6C0D-D7DD-5113-32DC-05571BE2C0C9}"/>
          </ac:picMkLst>
        </pc:picChg>
        <pc:picChg chg="add mod">
          <ac:chgData name="Kristijan Oslić" userId="4debf4a1-2335-4e40-9e4a-1dceec3130ed" providerId="ADAL" clId="{10A9E9FA-DF12-4C4A-94F0-820F78587E60}" dt="2026-08-28T07:34:29.006" v="2080" actId="1076"/>
          <ac:picMkLst>
            <pc:docMk/>
            <pc:sldMk cId="1956751547" sldId="2147374344"/>
            <ac:picMk id="16" creationId="{D478455D-954F-8886-DEF3-0DC0C80F321A}"/>
          </ac:picMkLst>
        </pc:picChg>
        <pc:picChg chg="add mod">
          <ac:chgData name="Kristijan Oslić" userId="4debf4a1-2335-4e40-9e4a-1dceec3130ed" providerId="ADAL" clId="{10A9E9FA-DF12-4C4A-94F0-820F78587E60}" dt="2026-08-28T07:35:06.744" v="2085" actId="1076"/>
          <ac:picMkLst>
            <pc:docMk/>
            <pc:sldMk cId="1956751547" sldId="2147374344"/>
            <ac:picMk id="18" creationId="{CCBCAF1F-6A08-BE70-4F74-DA3829CEC2FD}"/>
          </ac:picMkLst>
        </pc:picChg>
        <pc:picChg chg="add mod">
          <ac:chgData name="Kristijan Oslić" userId="4debf4a1-2335-4e40-9e4a-1dceec3130ed" providerId="ADAL" clId="{10A9E9FA-DF12-4C4A-94F0-820F78587E60}" dt="2026-08-28T10:09:56.274" v="2221" actId="1076"/>
          <ac:picMkLst>
            <pc:docMk/>
            <pc:sldMk cId="1956751547" sldId="2147374344"/>
            <ac:picMk id="26" creationId="{1350537B-C48C-F819-5AB9-8DFE72B75F64}"/>
          </ac:picMkLst>
        </pc:picChg>
        <pc:picChg chg="add mod">
          <ac:chgData name="Kristijan Oslić" userId="4debf4a1-2335-4e40-9e4a-1dceec3130ed" providerId="ADAL" clId="{10A9E9FA-DF12-4C4A-94F0-820F78587E60}" dt="2026-08-28T10:09:52.111" v="2220" actId="1076"/>
          <ac:picMkLst>
            <pc:docMk/>
            <pc:sldMk cId="1956751547" sldId="2147374344"/>
            <ac:picMk id="31" creationId="{6836D5B2-E5E8-1C76-9E39-8B89181A2ACD}"/>
          </ac:picMkLst>
        </pc:picChg>
      </pc:sldChg>
      <pc:sldChg chg="addSp delSp modSp add mod setBg modAnim">
        <pc:chgData name="Kristijan Oslić" userId="4debf4a1-2335-4e40-9e4a-1dceec3130ed" providerId="ADAL" clId="{10A9E9FA-DF12-4C4A-94F0-820F78587E60}" dt="2026-08-31T13:16:12.534" v="3278" actId="20577"/>
        <pc:sldMkLst>
          <pc:docMk/>
          <pc:sldMk cId="1783864477" sldId="2147374345"/>
        </pc:sldMkLst>
        <pc:spChg chg="add mod">
          <ac:chgData name="Kristijan Oslić" userId="4debf4a1-2335-4e40-9e4a-1dceec3130ed" providerId="ADAL" clId="{10A9E9FA-DF12-4C4A-94F0-820F78587E60}" dt="2026-08-31T13:15:42.217" v="3192" actId="1076"/>
          <ac:spMkLst>
            <pc:docMk/>
            <pc:sldMk cId="1783864477" sldId="2147374345"/>
            <ac:spMk id="7" creationId="{BF217A0A-3FAD-4209-0F3D-BDFAF9E34898}"/>
          </ac:spMkLst>
        </pc:spChg>
        <pc:spChg chg="mod">
          <ac:chgData name="Kristijan Oslić" userId="4debf4a1-2335-4e40-9e4a-1dceec3130ed" providerId="ADAL" clId="{10A9E9FA-DF12-4C4A-94F0-820F78587E60}" dt="2026-08-31T13:16:12.534" v="3278" actId="20577"/>
          <ac:spMkLst>
            <pc:docMk/>
            <pc:sldMk cId="1783864477" sldId="2147374345"/>
            <ac:spMk id="33" creationId="{1023079D-4F4E-47DB-1CC5-4E15E92E1823}"/>
          </ac:spMkLst>
        </pc:spChg>
        <pc:picChg chg="add mod">
          <ac:chgData name="Kristijan Oslić" userId="4debf4a1-2335-4e40-9e4a-1dceec3130ed" providerId="ADAL" clId="{10A9E9FA-DF12-4C4A-94F0-820F78587E60}" dt="2026-08-31T13:08:25.634" v="3034" actId="1076"/>
          <ac:picMkLst>
            <pc:docMk/>
            <pc:sldMk cId="1783864477" sldId="2147374345"/>
            <ac:picMk id="6" creationId="{7A333C19-F615-A68A-CAE7-07CB1CA72568}"/>
          </ac:picMkLst>
        </pc:picChg>
      </pc:sldChg>
      <pc:sldChg chg="addSp delSp modSp add mod modAnim">
        <pc:chgData name="Kristijan Oslić" userId="4debf4a1-2335-4e40-9e4a-1dceec3130ed" providerId="ADAL" clId="{10A9E9FA-DF12-4C4A-94F0-820F78587E60}" dt="2026-08-31T11:37:50.033" v="2906" actId="313"/>
        <pc:sldMkLst>
          <pc:docMk/>
          <pc:sldMk cId="2783766436" sldId="2147374346"/>
        </pc:sldMkLst>
        <pc:spChg chg="add mod">
          <ac:chgData name="Kristijan Oslić" userId="4debf4a1-2335-4e40-9e4a-1dceec3130ed" providerId="ADAL" clId="{10A9E9FA-DF12-4C4A-94F0-820F78587E60}" dt="2026-08-31T11:37:50.033" v="2906" actId="313"/>
          <ac:spMkLst>
            <pc:docMk/>
            <pc:sldMk cId="2783766436" sldId="2147374346"/>
            <ac:spMk id="10" creationId="{1E29BE15-7205-07A3-3473-1618280BD4C5}"/>
          </ac:spMkLst>
        </pc:spChg>
        <pc:spChg chg="mod">
          <ac:chgData name="Kristijan Oslić" userId="4debf4a1-2335-4e40-9e4a-1dceec3130ed" providerId="ADAL" clId="{10A9E9FA-DF12-4C4A-94F0-820F78587E60}" dt="2026-08-31T11:04:39.306" v="2778" actId="20577"/>
          <ac:spMkLst>
            <pc:docMk/>
            <pc:sldMk cId="2783766436" sldId="2147374346"/>
            <ac:spMk id="33" creationId="{5BA4BD6D-43AB-C3F6-DD78-7E5B9E51ED58}"/>
          </ac:spMkLst>
        </pc:spChg>
        <pc:picChg chg="add mod">
          <ac:chgData name="Kristijan Oslić" userId="4debf4a1-2335-4e40-9e4a-1dceec3130ed" providerId="ADAL" clId="{10A9E9FA-DF12-4C4A-94F0-820F78587E60}" dt="2026-08-31T11:29:18.824" v="2872" actId="1076"/>
          <ac:picMkLst>
            <pc:docMk/>
            <pc:sldMk cId="2783766436" sldId="2147374346"/>
            <ac:picMk id="6" creationId="{817B49D6-FB01-0DF9-7DDD-8171002A3E30}"/>
          </ac:picMkLst>
        </pc:picChg>
        <pc:picChg chg="add mod">
          <ac:chgData name="Kristijan Oslić" userId="4debf4a1-2335-4e40-9e4a-1dceec3130ed" providerId="ADAL" clId="{10A9E9FA-DF12-4C4A-94F0-820F78587E60}" dt="2026-08-31T11:29:18.824" v="2872" actId="1076"/>
          <ac:picMkLst>
            <pc:docMk/>
            <pc:sldMk cId="2783766436" sldId="2147374346"/>
            <ac:picMk id="8" creationId="{4D6C658A-988F-354C-59C1-64467A695E6F}"/>
          </ac:picMkLst>
        </pc:picChg>
        <pc:picChg chg="add mod">
          <ac:chgData name="Kristijan Oslić" userId="4debf4a1-2335-4e40-9e4a-1dceec3130ed" providerId="ADAL" clId="{10A9E9FA-DF12-4C4A-94F0-820F78587E60}" dt="2026-08-31T11:29:31.256" v="2874" actId="1076"/>
          <ac:picMkLst>
            <pc:docMk/>
            <pc:sldMk cId="2783766436" sldId="2147374346"/>
            <ac:picMk id="16" creationId="{04FB4025-AB81-F0E1-41D9-CFFD9E1AEB85}"/>
          </ac:picMkLst>
        </pc:picChg>
        <pc:picChg chg="add mod">
          <ac:chgData name="Kristijan Oslić" userId="4debf4a1-2335-4e40-9e4a-1dceec3130ed" providerId="ADAL" clId="{10A9E9FA-DF12-4C4A-94F0-820F78587E60}" dt="2026-08-31T11:29:52.490" v="2879" actId="1076"/>
          <ac:picMkLst>
            <pc:docMk/>
            <pc:sldMk cId="2783766436" sldId="2147374346"/>
            <ac:picMk id="18" creationId="{C19E1B87-D932-5E47-0666-00DE9BDE01FB}"/>
          </ac:picMkLst>
        </pc:picChg>
        <pc:cxnChg chg="add mod">
          <ac:chgData name="Kristijan Oslić" userId="4debf4a1-2335-4e40-9e4a-1dceec3130ed" providerId="ADAL" clId="{10A9E9FA-DF12-4C4A-94F0-820F78587E60}" dt="2026-08-31T11:32:59.890" v="2886" actId="1076"/>
          <ac:cxnSpMkLst>
            <pc:docMk/>
            <pc:sldMk cId="2783766436" sldId="2147374346"/>
            <ac:cxnSpMk id="12" creationId="{BE12F764-9E6E-E2FD-47B6-1E69EBB6AA90}"/>
          </ac:cxnSpMkLst>
        </pc:cxnChg>
        <pc:cxnChg chg="add mod">
          <ac:chgData name="Kristijan Oslić" userId="4debf4a1-2335-4e40-9e4a-1dceec3130ed" providerId="ADAL" clId="{10A9E9FA-DF12-4C4A-94F0-820F78587E60}" dt="2026-08-31T11:32:45.171" v="2884" actId="1076"/>
          <ac:cxnSpMkLst>
            <pc:docMk/>
            <pc:sldMk cId="2783766436" sldId="2147374346"/>
            <ac:cxnSpMk id="13" creationId="{931F925B-320F-7A5E-B6DC-B309572FF55C}"/>
          </ac:cxnSpMkLst>
        </pc:cxnChg>
        <pc:cxnChg chg="add mod">
          <ac:chgData name="Kristijan Oslić" userId="4debf4a1-2335-4e40-9e4a-1dceec3130ed" providerId="ADAL" clId="{10A9E9FA-DF12-4C4A-94F0-820F78587E60}" dt="2026-08-31T11:34:58.250" v="2898" actId="1076"/>
          <ac:cxnSpMkLst>
            <pc:docMk/>
            <pc:sldMk cId="2783766436" sldId="2147374346"/>
            <ac:cxnSpMk id="23" creationId="{287EAB7B-2DE6-FE42-7FAE-AAEC35A95B16}"/>
          </ac:cxnSpMkLst>
        </pc:cxnChg>
        <pc:cxnChg chg="add mod">
          <ac:chgData name="Kristijan Oslić" userId="4debf4a1-2335-4e40-9e4a-1dceec3130ed" providerId="ADAL" clId="{10A9E9FA-DF12-4C4A-94F0-820F78587E60}" dt="2026-08-31T11:34:54.906" v="2897" actId="1076"/>
          <ac:cxnSpMkLst>
            <pc:docMk/>
            <pc:sldMk cId="2783766436" sldId="2147374346"/>
            <ac:cxnSpMk id="25" creationId="{4CF98EED-F56B-FBA2-76D2-ED0400206157}"/>
          </ac:cxnSpMkLst>
        </pc:cxnChg>
      </pc:sldChg>
      <pc:sldChg chg="addSp delSp modSp add mod">
        <pc:chgData name="Kristijan Oslić" userId="4debf4a1-2335-4e40-9e4a-1dceec3130ed" providerId="ADAL" clId="{10A9E9FA-DF12-4C4A-94F0-820F78587E60}" dt="2026-08-31T12:01:51.735" v="3002" actId="20577"/>
        <pc:sldMkLst>
          <pc:docMk/>
          <pc:sldMk cId="1798201836" sldId="2147374347"/>
        </pc:sldMkLst>
        <pc:spChg chg="add mod">
          <ac:chgData name="Kristijan Oslić" userId="4debf4a1-2335-4e40-9e4a-1dceec3130ed" providerId="ADAL" clId="{10A9E9FA-DF12-4C4A-94F0-820F78587E60}" dt="2026-08-31T12:01:51.735" v="3002" actId="20577"/>
          <ac:spMkLst>
            <pc:docMk/>
            <pc:sldMk cId="1798201836" sldId="2147374347"/>
            <ac:spMk id="19" creationId="{58C7A885-2333-1CF9-5C37-3A5AA1811898}"/>
          </ac:spMkLst>
        </pc:spChg>
        <pc:spChg chg="mod">
          <ac:chgData name="Kristijan Oslić" userId="4debf4a1-2335-4e40-9e4a-1dceec3130ed" providerId="ADAL" clId="{10A9E9FA-DF12-4C4A-94F0-820F78587E60}" dt="2026-08-31T10:53:46.193" v="2753" actId="20577"/>
          <ac:spMkLst>
            <pc:docMk/>
            <pc:sldMk cId="1798201836" sldId="2147374347"/>
            <ac:spMk id="33" creationId="{FB8BDFFE-76A7-9413-073B-E499546B8CB3}"/>
          </ac:spMkLst>
        </pc:spChg>
        <pc:picChg chg="add mod">
          <ac:chgData name="Kristijan Oslić" userId="4debf4a1-2335-4e40-9e4a-1dceec3130ed" providerId="ADAL" clId="{10A9E9FA-DF12-4C4A-94F0-820F78587E60}" dt="2026-08-31T10:56:47.825" v="2761" actId="1076"/>
          <ac:picMkLst>
            <pc:docMk/>
            <pc:sldMk cId="1798201836" sldId="2147374347"/>
            <ac:picMk id="7" creationId="{F8DC4184-CD89-AF6E-B99F-2E815026C0E6}"/>
          </ac:picMkLst>
        </pc:picChg>
        <pc:picChg chg="add mod">
          <ac:chgData name="Kristijan Oslić" userId="4debf4a1-2335-4e40-9e4a-1dceec3130ed" providerId="ADAL" clId="{10A9E9FA-DF12-4C4A-94F0-820F78587E60}" dt="2026-08-31T11:59:17.521" v="2922" actId="1076"/>
          <ac:picMkLst>
            <pc:docMk/>
            <pc:sldMk cId="1798201836" sldId="2147374347"/>
            <ac:picMk id="10" creationId="{13514EAF-DB74-0A2C-FB34-9E5D4BF2058F}"/>
          </ac:picMkLst>
        </pc:picChg>
        <pc:picChg chg="add mod">
          <ac:chgData name="Kristijan Oslić" userId="4debf4a1-2335-4e40-9e4a-1dceec3130ed" providerId="ADAL" clId="{10A9E9FA-DF12-4C4A-94F0-820F78587E60}" dt="2026-08-31T11:58:55.893" v="2920" actId="1076"/>
          <ac:picMkLst>
            <pc:docMk/>
            <pc:sldMk cId="1798201836" sldId="2147374347"/>
            <ac:picMk id="12" creationId="{102912EF-62E5-E1DF-A880-7C1F7F410086}"/>
          </ac:picMkLst>
        </pc:picChg>
        <pc:picChg chg="add mod">
          <ac:chgData name="Kristijan Oslić" userId="4debf4a1-2335-4e40-9e4a-1dceec3130ed" providerId="ADAL" clId="{10A9E9FA-DF12-4C4A-94F0-820F78587E60}" dt="2026-08-31T11:59:02.223" v="2921" actId="1076"/>
          <ac:picMkLst>
            <pc:docMk/>
            <pc:sldMk cId="1798201836" sldId="2147374347"/>
            <ac:picMk id="14" creationId="{17EB0DEA-E84E-4736-2653-1D63A491FE6F}"/>
          </ac:picMkLst>
        </pc:picChg>
      </pc:sldChg>
      <pc:sldChg chg="addSp delSp modSp add mod">
        <pc:chgData name="Kristijan Oslić" userId="4debf4a1-2335-4e40-9e4a-1dceec3130ed" providerId="ADAL" clId="{10A9E9FA-DF12-4C4A-94F0-820F78587E60}" dt="2026-09-08T09:19:06.990" v="3413" actId="21"/>
        <pc:sldMkLst>
          <pc:docMk/>
          <pc:sldMk cId="3462519975" sldId="2147374348"/>
        </pc:sldMkLst>
        <pc:spChg chg="mod">
          <ac:chgData name="Kristijan Oslić" userId="4debf4a1-2335-4e40-9e4a-1dceec3130ed" providerId="ADAL" clId="{10A9E9FA-DF12-4C4A-94F0-820F78587E60}" dt="2026-09-02T06:20:11.251" v="3403" actId="20577"/>
          <ac:spMkLst>
            <pc:docMk/>
            <pc:sldMk cId="3462519975" sldId="2147374348"/>
            <ac:spMk id="33" creationId="{D6241685-A61A-AE01-2293-26812270C6DC}"/>
          </ac:spMkLst>
        </pc:spChg>
        <pc:picChg chg="add mod">
          <ac:chgData name="Kristijan Oslić" userId="4debf4a1-2335-4e40-9e4a-1dceec3130ed" providerId="ADAL" clId="{10A9E9FA-DF12-4C4A-94F0-820F78587E60}" dt="2026-09-02T06:21:52.771" v="3408" actId="14100"/>
          <ac:picMkLst>
            <pc:docMk/>
            <pc:sldMk cId="3462519975" sldId="2147374348"/>
            <ac:picMk id="6" creationId="{4D60CDB7-4944-2474-B13D-BF2D23504898}"/>
          </ac:picMkLst>
        </pc:picChg>
        <pc:picChg chg="del ord">
          <ac:chgData name="Kristijan Oslić" userId="4debf4a1-2335-4e40-9e4a-1dceec3130ed" providerId="ADAL" clId="{10A9E9FA-DF12-4C4A-94F0-820F78587E60}" dt="2026-09-08T09:19:06.990" v="3413" actId="21"/>
          <ac:picMkLst>
            <pc:docMk/>
            <pc:sldMk cId="3462519975" sldId="2147374348"/>
            <ac:picMk id="7" creationId="{E524B80A-49DE-A721-1B18-3FFA8885A33C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04218C-94CF-4604-BB35-E5DC6117D042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345A3BF0-7B16-42FB-B3A8-E558DC94C3AE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hr-HR" sz="2000" dirty="0">
              <a:latin typeface="Arial" panose="020B0604020202020204" pitchFamily="34" charset="0"/>
              <a:cs typeface="Arial" panose="020B0604020202020204" pitchFamily="34" charset="0"/>
            </a:rPr>
            <a:t>Tehnologija</a:t>
          </a:r>
        </a:p>
      </dgm:t>
    </dgm:pt>
    <dgm:pt modelId="{4A4AA127-B16D-497B-8725-4A5A6309C63A}" type="parTrans" cxnId="{90DF5CF3-7EB9-41B1-A4B7-30CE9BFAC9AD}">
      <dgm:prSet/>
      <dgm:spPr/>
      <dgm:t>
        <a:bodyPr/>
        <a:lstStyle/>
        <a:p>
          <a:endParaRPr lang="hr-HR"/>
        </a:p>
      </dgm:t>
    </dgm:pt>
    <dgm:pt modelId="{F49DF7B5-EA34-4D5C-B5C4-9BD7E361CCCF}" type="sibTrans" cxnId="{90DF5CF3-7EB9-41B1-A4B7-30CE9BFAC9AD}">
      <dgm:prSet/>
      <dgm:spPr>
        <a:solidFill>
          <a:srgbClr val="002060"/>
        </a:solidFill>
      </dgm:spPr>
      <dgm:t>
        <a:bodyPr/>
        <a:lstStyle/>
        <a:p>
          <a:endParaRPr lang="hr-HR"/>
        </a:p>
      </dgm:t>
    </dgm:pt>
    <dgm:pt modelId="{F92ED933-C6F7-42BF-A534-A30C9D18CD67}">
      <dgm:prSet phldrT="[Text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hr-HR" sz="2000" dirty="0">
              <a:latin typeface="Arial" panose="020B0604020202020204" pitchFamily="34" charset="0"/>
              <a:cs typeface="Arial" panose="020B0604020202020204" pitchFamily="34" charset="0"/>
            </a:rPr>
            <a:t>Inflacija</a:t>
          </a:r>
        </a:p>
      </dgm:t>
    </dgm:pt>
    <dgm:pt modelId="{A502B329-CE3D-4892-A34C-5C93CE558542}" type="parTrans" cxnId="{794B0E0A-F2F2-4EC1-BE2E-1D9A2D5ED6D1}">
      <dgm:prSet/>
      <dgm:spPr/>
      <dgm:t>
        <a:bodyPr/>
        <a:lstStyle/>
        <a:p>
          <a:endParaRPr lang="hr-HR"/>
        </a:p>
      </dgm:t>
    </dgm:pt>
    <dgm:pt modelId="{742B62BE-E5A8-40E2-88A8-032DA1E533EE}" type="sibTrans" cxnId="{794B0E0A-F2F2-4EC1-BE2E-1D9A2D5ED6D1}">
      <dgm:prSet/>
      <dgm:spPr>
        <a:solidFill>
          <a:srgbClr val="002060"/>
        </a:solidFill>
      </dgm:spPr>
      <dgm:t>
        <a:bodyPr/>
        <a:lstStyle/>
        <a:p>
          <a:endParaRPr lang="hr-HR"/>
        </a:p>
      </dgm:t>
    </dgm:pt>
    <dgm:pt modelId="{20A5AD31-847C-4701-8875-7083296DD39B}">
      <dgm:prSet phldrT="[Text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hr-HR" sz="2000" dirty="0">
              <a:latin typeface="Arial" panose="020B0604020202020204" pitchFamily="34" charset="0"/>
              <a:cs typeface="Arial" panose="020B0604020202020204" pitchFamily="34" charset="0"/>
            </a:rPr>
            <a:t>Zakonska regulativa</a:t>
          </a:r>
        </a:p>
      </dgm:t>
    </dgm:pt>
    <dgm:pt modelId="{A6FA10AE-5E24-444F-BBFC-20864ACA3819}" type="parTrans" cxnId="{476945B3-38A9-48E4-9DE0-E9D16D526140}">
      <dgm:prSet/>
      <dgm:spPr/>
      <dgm:t>
        <a:bodyPr/>
        <a:lstStyle/>
        <a:p>
          <a:endParaRPr lang="hr-HR"/>
        </a:p>
      </dgm:t>
    </dgm:pt>
    <dgm:pt modelId="{5E1A7062-B628-46C2-BFD8-D2CA168A1317}" type="sibTrans" cxnId="{476945B3-38A9-48E4-9DE0-E9D16D526140}">
      <dgm:prSet/>
      <dgm:spPr>
        <a:solidFill>
          <a:srgbClr val="002060"/>
        </a:solidFill>
      </dgm:spPr>
      <dgm:t>
        <a:bodyPr/>
        <a:lstStyle/>
        <a:p>
          <a:endParaRPr lang="hr-HR"/>
        </a:p>
      </dgm:t>
    </dgm:pt>
    <dgm:pt modelId="{220CA84F-C86F-42A9-A024-C98A9E4DE21B}" type="pres">
      <dgm:prSet presAssocID="{EA04218C-94CF-4604-BB35-E5DC6117D042}" presName="cycle" presStyleCnt="0">
        <dgm:presLayoutVars>
          <dgm:dir/>
          <dgm:resizeHandles val="exact"/>
        </dgm:presLayoutVars>
      </dgm:prSet>
      <dgm:spPr/>
    </dgm:pt>
    <dgm:pt modelId="{97284DC1-B3D2-424D-A50F-1BA3F3249C69}" type="pres">
      <dgm:prSet presAssocID="{345A3BF0-7B16-42FB-B3A8-E558DC94C3AE}" presName="node" presStyleLbl="node1" presStyleIdx="0" presStyleCnt="3">
        <dgm:presLayoutVars>
          <dgm:bulletEnabled val="1"/>
        </dgm:presLayoutVars>
      </dgm:prSet>
      <dgm:spPr/>
    </dgm:pt>
    <dgm:pt modelId="{08FD6216-D5A7-403C-AD7B-25AE33F851F0}" type="pres">
      <dgm:prSet presAssocID="{F49DF7B5-EA34-4D5C-B5C4-9BD7E361CCCF}" presName="sibTrans" presStyleLbl="sibTrans2D1" presStyleIdx="0" presStyleCnt="3"/>
      <dgm:spPr/>
    </dgm:pt>
    <dgm:pt modelId="{0650358A-427C-45C8-8E4B-0204B0B09F78}" type="pres">
      <dgm:prSet presAssocID="{F49DF7B5-EA34-4D5C-B5C4-9BD7E361CCCF}" presName="connectorText" presStyleLbl="sibTrans2D1" presStyleIdx="0" presStyleCnt="3"/>
      <dgm:spPr/>
    </dgm:pt>
    <dgm:pt modelId="{9E912DBF-C04B-4293-BDA7-2AE925F7ED24}" type="pres">
      <dgm:prSet presAssocID="{F92ED933-C6F7-42BF-A534-A30C9D18CD67}" presName="node" presStyleLbl="node1" presStyleIdx="1" presStyleCnt="3">
        <dgm:presLayoutVars>
          <dgm:bulletEnabled val="1"/>
        </dgm:presLayoutVars>
      </dgm:prSet>
      <dgm:spPr/>
    </dgm:pt>
    <dgm:pt modelId="{C6439F12-DF87-44F5-93E4-E0CFBF74CD30}" type="pres">
      <dgm:prSet presAssocID="{742B62BE-E5A8-40E2-88A8-032DA1E533EE}" presName="sibTrans" presStyleLbl="sibTrans2D1" presStyleIdx="1" presStyleCnt="3"/>
      <dgm:spPr/>
    </dgm:pt>
    <dgm:pt modelId="{33341218-504B-4060-87C2-41103AA59A6E}" type="pres">
      <dgm:prSet presAssocID="{742B62BE-E5A8-40E2-88A8-032DA1E533EE}" presName="connectorText" presStyleLbl="sibTrans2D1" presStyleIdx="1" presStyleCnt="3"/>
      <dgm:spPr/>
    </dgm:pt>
    <dgm:pt modelId="{748ED3D9-A2C9-4DC2-A49F-A70F74F1A98C}" type="pres">
      <dgm:prSet presAssocID="{20A5AD31-847C-4701-8875-7083296DD39B}" presName="node" presStyleLbl="node1" presStyleIdx="2" presStyleCnt="3">
        <dgm:presLayoutVars>
          <dgm:bulletEnabled val="1"/>
        </dgm:presLayoutVars>
      </dgm:prSet>
      <dgm:spPr/>
    </dgm:pt>
    <dgm:pt modelId="{34057C26-285C-43FC-B8B1-645D898DDA58}" type="pres">
      <dgm:prSet presAssocID="{5E1A7062-B628-46C2-BFD8-D2CA168A1317}" presName="sibTrans" presStyleLbl="sibTrans2D1" presStyleIdx="2" presStyleCnt="3"/>
      <dgm:spPr/>
    </dgm:pt>
    <dgm:pt modelId="{115F4DC2-F0B4-4CBC-8D41-9C9000CE8F4B}" type="pres">
      <dgm:prSet presAssocID="{5E1A7062-B628-46C2-BFD8-D2CA168A1317}" presName="connectorText" presStyleLbl="sibTrans2D1" presStyleIdx="2" presStyleCnt="3"/>
      <dgm:spPr/>
    </dgm:pt>
  </dgm:ptLst>
  <dgm:cxnLst>
    <dgm:cxn modelId="{77B0EB08-1E5B-43F5-BBA0-43DB321E776B}" type="presOf" srcId="{345A3BF0-7B16-42FB-B3A8-E558DC94C3AE}" destId="{97284DC1-B3D2-424D-A50F-1BA3F3249C69}" srcOrd="0" destOrd="0" presId="urn:microsoft.com/office/officeart/2005/8/layout/cycle2"/>
    <dgm:cxn modelId="{794B0E0A-F2F2-4EC1-BE2E-1D9A2D5ED6D1}" srcId="{EA04218C-94CF-4604-BB35-E5DC6117D042}" destId="{F92ED933-C6F7-42BF-A534-A30C9D18CD67}" srcOrd="1" destOrd="0" parTransId="{A502B329-CE3D-4892-A34C-5C93CE558542}" sibTransId="{742B62BE-E5A8-40E2-88A8-032DA1E533EE}"/>
    <dgm:cxn modelId="{BEE69A16-DC91-4329-9DF5-1EF7E1CED140}" type="presOf" srcId="{5E1A7062-B628-46C2-BFD8-D2CA168A1317}" destId="{115F4DC2-F0B4-4CBC-8D41-9C9000CE8F4B}" srcOrd="1" destOrd="0" presId="urn:microsoft.com/office/officeart/2005/8/layout/cycle2"/>
    <dgm:cxn modelId="{DF370F2F-19BC-4064-AE16-D82295B4936E}" type="presOf" srcId="{742B62BE-E5A8-40E2-88A8-032DA1E533EE}" destId="{33341218-504B-4060-87C2-41103AA59A6E}" srcOrd="1" destOrd="0" presId="urn:microsoft.com/office/officeart/2005/8/layout/cycle2"/>
    <dgm:cxn modelId="{D4AF2938-002D-4D11-AB91-3BD47B464E8E}" type="presOf" srcId="{F49DF7B5-EA34-4D5C-B5C4-9BD7E361CCCF}" destId="{08FD6216-D5A7-403C-AD7B-25AE33F851F0}" srcOrd="0" destOrd="0" presId="urn:microsoft.com/office/officeart/2005/8/layout/cycle2"/>
    <dgm:cxn modelId="{7C86213E-AAA7-4C9B-873E-D6D0B33D2883}" type="presOf" srcId="{20A5AD31-847C-4701-8875-7083296DD39B}" destId="{748ED3D9-A2C9-4DC2-A49F-A70F74F1A98C}" srcOrd="0" destOrd="0" presId="urn:microsoft.com/office/officeart/2005/8/layout/cycle2"/>
    <dgm:cxn modelId="{DC237C9F-582B-4419-A02D-D88B0E33352C}" type="presOf" srcId="{5E1A7062-B628-46C2-BFD8-D2CA168A1317}" destId="{34057C26-285C-43FC-B8B1-645D898DDA58}" srcOrd="0" destOrd="0" presId="urn:microsoft.com/office/officeart/2005/8/layout/cycle2"/>
    <dgm:cxn modelId="{476945B3-38A9-48E4-9DE0-E9D16D526140}" srcId="{EA04218C-94CF-4604-BB35-E5DC6117D042}" destId="{20A5AD31-847C-4701-8875-7083296DD39B}" srcOrd="2" destOrd="0" parTransId="{A6FA10AE-5E24-444F-BBFC-20864ACA3819}" sibTransId="{5E1A7062-B628-46C2-BFD8-D2CA168A1317}"/>
    <dgm:cxn modelId="{EA9364C5-7168-4D0F-ABD0-2E34DB08862A}" type="presOf" srcId="{742B62BE-E5A8-40E2-88A8-032DA1E533EE}" destId="{C6439F12-DF87-44F5-93E4-E0CFBF74CD30}" srcOrd="0" destOrd="0" presId="urn:microsoft.com/office/officeart/2005/8/layout/cycle2"/>
    <dgm:cxn modelId="{D91918D6-3BF3-4C08-9E77-042D98615126}" type="presOf" srcId="{EA04218C-94CF-4604-BB35-E5DC6117D042}" destId="{220CA84F-C86F-42A9-A024-C98A9E4DE21B}" srcOrd="0" destOrd="0" presId="urn:microsoft.com/office/officeart/2005/8/layout/cycle2"/>
    <dgm:cxn modelId="{490DC1E4-E6BD-411D-A8A4-2B511C23EA1C}" type="presOf" srcId="{F92ED933-C6F7-42BF-A534-A30C9D18CD67}" destId="{9E912DBF-C04B-4293-BDA7-2AE925F7ED24}" srcOrd="0" destOrd="0" presId="urn:microsoft.com/office/officeart/2005/8/layout/cycle2"/>
    <dgm:cxn modelId="{90DF5CF3-7EB9-41B1-A4B7-30CE9BFAC9AD}" srcId="{EA04218C-94CF-4604-BB35-E5DC6117D042}" destId="{345A3BF0-7B16-42FB-B3A8-E558DC94C3AE}" srcOrd="0" destOrd="0" parTransId="{4A4AA127-B16D-497B-8725-4A5A6309C63A}" sibTransId="{F49DF7B5-EA34-4D5C-B5C4-9BD7E361CCCF}"/>
    <dgm:cxn modelId="{EABCFDF6-99F5-4B50-AB67-1A27353CBFA6}" type="presOf" srcId="{F49DF7B5-EA34-4D5C-B5C4-9BD7E361CCCF}" destId="{0650358A-427C-45C8-8E4B-0204B0B09F78}" srcOrd="1" destOrd="0" presId="urn:microsoft.com/office/officeart/2005/8/layout/cycle2"/>
    <dgm:cxn modelId="{CDB6AD8A-30EC-48A8-879A-556843AD7A64}" type="presParOf" srcId="{220CA84F-C86F-42A9-A024-C98A9E4DE21B}" destId="{97284DC1-B3D2-424D-A50F-1BA3F3249C69}" srcOrd="0" destOrd="0" presId="urn:microsoft.com/office/officeart/2005/8/layout/cycle2"/>
    <dgm:cxn modelId="{1D71B902-4A92-4489-880C-4DAE68AFE668}" type="presParOf" srcId="{220CA84F-C86F-42A9-A024-C98A9E4DE21B}" destId="{08FD6216-D5A7-403C-AD7B-25AE33F851F0}" srcOrd="1" destOrd="0" presId="urn:microsoft.com/office/officeart/2005/8/layout/cycle2"/>
    <dgm:cxn modelId="{3D130BF1-E31A-4925-87A0-4FEC46802EEC}" type="presParOf" srcId="{08FD6216-D5A7-403C-AD7B-25AE33F851F0}" destId="{0650358A-427C-45C8-8E4B-0204B0B09F78}" srcOrd="0" destOrd="0" presId="urn:microsoft.com/office/officeart/2005/8/layout/cycle2"/>
    <dgm:cxn modelId="{5B05A3C3-21F9-4856-828D-0A684E24966E}" type="presParOf" srcId="{220CA84F-C86F-42A9-A024-C98A9E4DE21B}" destId="{9E912DBF-C04B-4293-BDA7-2AE925F7ED24}" srcOrd="2" destOrd="0" presId="urn:microsoft.com/office/officeart/2005/8/layout/cycle2"/>
    <dgm:cxn modelId="{E8621EBF-BC59-4042-9387-726518B6C18B}" type="presParOf" srcId="{220CA84F-C86F-42A9-A024-C98A9E4DE21B}" destId="{C6439F12-DF87-44F5-93E4-E0CFBF74CD30}" srcOrd="3" destOrd="0" presId="urn:microsoft.com/office/officeart/2005/8/layout/cycle2"/>
    <dgm:cxn modelId="{8AC18B68-8EBE-4B09-AC98-EFE7D2EB27A9}" type="presParOf" srcId="{C6439F12-DF87-44F5-93E4-E0CFBF74CD30}" destId="{33341218-504B-4060-87C2-41103AA59A6E}" srcOrd="0" destOrd="0" presId="urn:microsoft.com/office/officeart/2005/8/layout/cycle2"/>
    <dgm:cxn modelId="{BB7F7CB9-BD18-443C-BB8B-F4E6A53BAE8C}" type="presParOf" srcId="{220CA84F-C86F-42A9-A024-C98A9E4DE21B}" destId="{748ED3D9-A2C9-4DC2-A49F-A70F74F1A98C}" srcOrd="4" destOrd="0" presId="urn:microsoft.com/office/officeart/2005/8/layout/cycle2"/>
    <dgm:cxn modelId="{DAEA490D-CE05-4F4B-9767-59357BBE283F}" type="presParOf" srcId="{220CA84F-C86F-42A9-A024-C98A9E4DE21B}" destId="{34057C26-285C-43FC-B8B1-645D898DDA58}" srcOrd="5" destOrd="0" presId="urn:microsoft.com/office/officeart/2005/8/layout/cycle2"/>
    <dgm:cxn modelId="{4339A528-FF7F-4FD7-A2EB-6415D40DACED}" type="presParOf" srcId="{34057C26-285C-43FC-B8B1-645D898DDA58}" destId="{115F4DC2-F0B4-4CBC-8D41-9C9000CE8F4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284DC1-B3D2-424D-A50F-1BA3F3249C69}">
      <dsp:nvSpPr>
        <dsp:cNvPr id="0" name=""/>
        <dsp:cNvSpPr/>
      </dsp:nvSpPr>
      <dsp:spPr>
        <a:xfrm>
          <a:off x="3054362" y="1375"/>
          <a:ext cx="2460226" cy="2460226"/>
        </a:xfrm>
        <a:prstGeom prst="ellipse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>
              <a:latin typeface="Arial" panose="020B0604020202020204" pitchFamily="34" charset="0"/>
              <a:cs typeface="Arial" panose="020B0604020202020204" pitchFamily="34" charset="0"/>
            </a:rPr>
            <a:t>Tehnologija</a:t>
          </a:r>
        </a:p>
      </dsp:txBody>
      <dsp:txXfrm>
        <a:off x="3414654" y="361667"/>
        <a:ext cx="1739642" cy="1739642"/>
      </dsp:txXfrm>
    </dsp:sp>
    <dsp:sp modelId="{08FD6216-D5A7-403C-AD7B-25AE33F851F0}">
      <dsp:nvSpPr>
        <dsp:cNvPr id="0" name=""/>
        <dsp:cNvSpPr/>
      </dsp:nvSpPr>
      <dsp:spPr>
        <a:xfrm rot="3600000">
          <a:off x="4871824" y="2398880"/>
          <a:ext cx="652680" cy="830326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3500" kern="1200"/>
        </a:p>
      </dsp:txBody>
      <dsp:txXfrm>
        <a:off x="4920775" y="2480159"/>
        <a:ext cx="456876" cy="498196"/>
      </dsp:txXfrm>
    </dsp:sp>
    <dsp:sp modelId="{9E912DBF-C04B-4293-BDA7-2AE925F7ED24}">
      <dsp:nvSpPr>
        <dsp:cNvPr id="0" name=""/>
        <dsp:cNvSpPr/>
      </dsp:nvSpPr>
      <dsp:spPr>
        <a:xfrm>
          <a:off x="4900212" y="3198480"/>
          <a:ext cx="2460226" cy="2460226"/>
        </a:xfrm>
        <a:prstGeom prst="ellipse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>
              <a:latin typeface="Arial" panose="020B0604020202020204" pitchFamily="34" charset="0"/>
              <a:cs typeface="Arial" panose="020B0604020202020204" pitchFamily="34" charset="0"/>
            </a:rPr>
            <a:t>Inflacija</a:t>
          </a:r>
        </a:p>
      </dsp:txBody>
      <dsp:txXfrm>
        <a:off x="5260504" y="3558772"/>
        <a:ext cx="1739642" cy="1739642"/>
      </dsp:txXfrm>
    </dsp:sp>
    <dsp:sp modelId="{C6439F12-DF87-44F5-93E4-E0CFBF74CD30}">
      <dsp:nvSpPr>
        <dsp:cNvPr id="0" name=""/>
        <dsp:cNvSpPr/>
      </dsp:nvSpPr>
      <dsp:spPr>
        <a:xfrm rot="10800000">
          <a:off x="3976607" y="4013431"/>
          <a:ext cx="652680" cy="830326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3500" kern="1200"/>
        </a:p>
      </dsp:txBody>
      <dsp:txXfrm rot="10800000">
        <a:off x="4172411" y="4179496"/>
        <a:ext cx="456876" cy="498196"/>
      </dsp:txXfrm>
    </dsp:sp>
    <dsp:sp modelId="{748ED3D9-A2C9-4DC2-A49F-A70F74F1A98C}">
      <dsp:nvSpPr>
        <dsp:cNvPr id="0" name=""/>
        <dsp:cNvSpPr/>
      </dsp:nvSpPr>
      <dsp:spPr>
        <a:xfrm>
          <a:off x="1208513" y="3198480"/>
          <a:ext cx="2460226" cy="2460226"/>
        </a:xfrm>
        <a:prstGeom prst="ellipse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 dirty="0">
              <a:latin typeface="Arial" panose="020B0604020202020204" pitchFamily="34" charset="0"/>
              <a:cs typeface="Arial" panose="020B0604020202020204" pitchFamily="34" charset="0"/>
            </a:rPr>
            <a:t>Zakonska regulativa</a:t>
          </a:r>
        </a:p>
      </dsp:txBody>
      <dsp:txXfrm>
        <a:off x="1568805" y="3558772"/>
        <a:ext cx="1739642" cy="1739642"/>
      </dsp:txXfrm>
    </dsp:sp>
    <dsp:sp modelId="{34057C26-285C-43FC-B8B1-645D898DDA58}">
      <dsp:nvSpPr>
        <dsp:cNvPr id="0" name=""/>
        <dsp:cNvSpPr/>
      </dsp:nvSpPr>
      <dsp:spPr>
        <a:xfrm rot="18000000">
          <a:off x="3025974" y="2430875"/>
          <a:ext cx="652680" cy="830326"/>
        </a:xfrm>
        <a:prstGeom prst="rightArrow">
          <a:avLst>
            <a:gd name="adj1" fmla="val 60000"/>
            <a:gd name="adj2" fmla="val 50000"/>
          </a:avLst>
        </a:prstGeom>
        <a:solidFill>
          <a:srgbClr val="00206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r-HR" sz="3500" kern="1200"/>
        </a:p>
      </dsp:txBody>
      <dsp:txXfrm>
        <a:off x="3074925" y="2681726"/>
        <a:ext cx="456876" cy="4981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958CF-0A9E-42B1-AC81-7245E603B0AA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EF13F-5564-4C5C-A1B8-F8998B976BB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98666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FE632E-F0DB-40FD-BA6A-67DF6062E166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7887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ADF25-B76C-4BF8-9E69-D901F199D2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D8FB00-FF73-4181-A557-D695221CE7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018D0-7F01-4964-BFFF-3E2A186E9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854F-64F5-47B1-989B-5FC8BDA3537D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2B0B2-6149-4788-906C-64F79E3B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54F2E-8C0E-41AC-A4BB-99CC3B54D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2DCE-7176-4A0D-9336-9EB9239B328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0886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10E5D-1374-4F02-ACDD-E02C10E69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CCC0D-918C-43E0-A2FB-093DD63A8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D477B-FCAB-40EB-ADEF-DD716B9FA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854F-64F5-47B1-989B-5FC8BDA3537D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59A3C-C5D8-4846-B325-19D51EC3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56B8A-DFBC-4E33-855B-43284D13B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2DCE-7176-4A0D-9336-9EB9239B328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63566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2B081-A014-4F65-B754-A3A36467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F574F-4ED7-46F6-B3E9-011EB34EA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5EE57-68AB-4EF3-A10B-280A6DEBA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854F-64F5-47B1-989B-5FC8BDA3537D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4EAF1-8CBC-4FE7-BB13-92918336C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AEA74-AC57-405F-AF59-DC0973645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2DCE-7176-4A0D-9336-9EB9239B328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6901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A5974-09CB-43DD-AC0B-FDDD56419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4FAFB-CF9D-45BA-BF30-E0A8FAA889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09C190-FEBB-4D7B-B471-FA97E74F97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A0880A-8BC2-4ED7-85AA-F971B8B43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854F-64F5-47B1-989B-5FC8BDA3537D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73E2-F136-488D-A5B7-EF8472ED4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1ED95-082A-4F0F-92DC-998DFD0D0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2DCE-7176-4A0D-9336-9EB9239B328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68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C541D-7039-4A2D-821E-81FEA7325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58474-A9A2-40EA-8B5D-D2062CAAC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F323DE-7E18-40D6-88A1-ED27EF43B6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6CE752-ECD1-4FBF-B595-16F5EC9596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BADB1E-8D86-42FE-8482-AACA2690A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F2B65B-0555-403F-BC07-3C6C1B735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854F-64F5-47B1-989B-5FC8BDA3537D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E23C21-7E3E-4406-BECD-0B4AFA09D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4688BA-5BFD-4858-AC1F-6D4828DF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2DCE-7176-4A0D-9336-9EB9239B328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4825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91737-A966-4918-9EFE-D162CA400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3E0121-93A3-4298-B022-36C3D873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854F-64F5-47B1-989B-5FC8BDA3537D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A9A4F5-A013-4290-B62A-8361FA35F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E6B339-9B53-4A49-9721-EE43610DE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2DCE-7176-4A0D-9336-9EB9239B328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27198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5AEEFF-70D4-4CE3-B9D9-09D6C20C5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854F-64F5-47B1-989B-5FC8BDA3537D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530BBB-59D3-426B-933E-DADF1DB07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D3E65-A873-45FC-B835-D4129CD6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2DCE-7176-4A0D-9336-9EB9239B328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66957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8B445-2A3D-44AE-870D-C7998BEF7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0FFB2-DC22-431E-81D0-65AEFAE37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58ED2-8C3D-4E9F-AD5D-843497B20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6E0228-3D84-4390-AABF-311F7B60C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854F-64F5-47B1-989B-5FC8BDA3537D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41430C-B375-4E6C-A6EB-97D470C9B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E46009-3B9F-4C88-9267-3F54CED8B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2DCE-7176-4A0D-9336-9EB9239B328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58840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B9B4B-D102-4DFD-AF43-E6D346071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BBD6A7-E67E-42EB-B74F-F18957157C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91F83B-00A2-496B-8D3C-DCE0778B5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A095D3-A604-4514-971A-A3E80C3A3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854F-64F5-47B1-989B-5FC8BDA3537D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2EDEC-1E35-4225-B3BA-F90126E1C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CD7B5-428F-4469-A948-A3DAEFA3A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2DCE-7176-4A0D-9336-9EB9239B328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14344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9BE35-175F-42A2-8F23-1DCF22F62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4E7D1-4E83-4700-A291-65D30E3CC5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DC213-34EE-4511-8752-F1B817068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854F-64F5-47B1-989B-5FC8BDA3537D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37378-4578-4FB3-9E8D-4CCF87575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5A8090-F012-4BDD-826D-7A1727777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2DCE-7176-4A0D-9336-9EB9239B328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82230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812405-0D91-407D-83EE-EDA604860F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809555-440B-4BFE-A3FC-6A2B388136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23F49-0004-4280-B7A2-C516658A6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854F-64F5-47B1-989B-5FC8BDA3537D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F96D6-7E64-4291-BD26-146C5C71A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96C38-B312-475A-B911-AC661699A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2DCE-7176-4A0D-9336-9EB9239B328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345336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E56A018-2443-414F-A42F-B718E2D47ED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" y="0"/>
            <a:ext cx="705696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hr-HR" dirty="0"/>
              <a:t>Slika - klikni na ikonu slika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48128" y="1122363"/>
            <a:ext cx="4029472" cy="338675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r-HR" dirty="0"/>
              <a:t>Naslov CO prezentacija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48128" y="4797152"/>
            <a:ext cx="4029472" cy="15121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7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dirty="0"/>
              <a:t>Podnaslov</a:t>
            </a:r>
          </a:p>
        </p:txBody>
      </p:sp>
    </p:spTree>
    <p:extLst>
      <p:ext uri="{BB962C8B-B14F-4D97-AF65-F5344CB8AC3E}">
        <p14:creationId xmlns:p14="http://schemas.microsoft.com/office/powerpoint/2010/main" val="3453552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slide - crop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50819B-1CA5-41F3-8882-D21F2DCD626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43340" y="0"/>
            <a:ext cx="672074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r-HR" dirty="0"/>
              <a:t>Slika </a:t>
            </a:r>
            <a:r>
              <a:rPr lang="hr-HR" dirty="0" err="1"/>
              <a:t>Crop</a:t>
            </a:r>
            <a:endParaRPr lang="hr-HR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48128" y="1122363"/>
            <a:ext cx="4029472" cy="338675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r-HR" dirty="0"/>
              <a:t>Naslov CO prezentacija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48128" y="4797152"/>
            <a:ext cx="4029472" cy="15121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7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dirty="0"/>
              <a:t>Podnaslov</a:t>
            </a:r>
          </a:p>
        </p:txBody>
      </p:sp>
    </p:spTree>
    <p:extLst>
      <p:ext uri="{BB962C8B-B14F-4D97-AF65-F5344CB8AC3E}">
        <p14:creationId xmlns:p14="http://schemas.microsoft.com/office/powerpoint/2010/main" val="1175438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slide - pravi okvir - crop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48128" y="1122363"/>
            <a:ext cx="4029472" cy="3386757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r-HR" dirty="0"/>
              <a:t>Naslov CO prezentacija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48128" y="4797152"/>
            <a:ext cx="4029472" cy="15121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ts val="2000"/>
              </a:lnSpc>
              <a:spcBef>
                <a:spcPts val="0"/>
              </a:spcBef>
              <a:buNone/>
              <a:defRPr sz="17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dirty="0"/>
              <a:t>Podnaslov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159A5FDA-3943-4CBF-AE29-A325A86DC3D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43341" y="116632"/>
            <a:ext cx="6624735" cy="662473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r-HR" dirty="0"/>
              <a:t>Slika </a:t>
            </a:r>
            <a:r>
              <a:rPr lang="hr-HR" dirty="0" err="1"/>
              <a:t>Crop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047136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s tek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95467" y="476673"/>
            <a:ext cx="9655968" cy="1214017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46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hr-HR" dirty="0"/>
              <a:t>Naslov</a:t>
            </a:r>
            <a:br>
              <a:rPr lang="hr-HR" dirty="0"/>
            </a:br>
            <a:r>
              <a:rPr lang="hr-HR" dirty="0"/>
              <a:t>CO prezentacija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1424" y="2060848"/>
            <a:ext cx="10040011" cy="4387403"/>
          </a:xfrm>
          <a:prstGeom prst="rect">
            <a:avLst/>
          </a:prstGeom>
        </p:spPr>
        <p:txBody>
          <a:bodyPr>
            <a:noAutofit/>
          </a:bodyPr>
          <a:lstStyle>
            <a:lvl1pPr marL="288000" indent="-288000">
              <a:lnSpc>
                <a:spcPts val="2000"/>
              </a:lnSpc>
              <a:spcBef>
                <a:spcPts val="1200"/>
              </a:spcBef>
              <a:buFont typeface="Crosig Reg" pitchFamily="50" charset="0"/>
              <a:buChar char="—"/>
              <a:defRPr sz="1700"/>
            </a:lvl1pPr>
          </a:lstStyle>
          <a:p>
            <a:pPr lvl="0"/>
            <a:r>
              <a:rPr lang="hr-HR" dirty="0" err="1"/>
              <a:t>Bulleti</a:t>
            </a:r>
            <a:endParaRPr lang="hr-HR" dirty="0"/>
          </a:p>
          <a:p>
            <a:pPr lvl="0"/>
            <a:r>
              <a:rPr lang="hr-HR" dirty="0" err="1"/>
              <a:t>Bulleti</a:t>
            </a:r>
            <a:r>
              <a:rPr lang="hr-HR" dirty="0"/>
              <a:t> - </a:t>
            </a:r>
            <a:r>
              <a:rPr lang="hr-HR" dirty="0" err="1"/>
              <a:t>Lorem</a:t>
            </a:r>
            <a:r>
              <a:rPr lang="hr-HR" dirty="0"/>
              <a:t> </a:t>
            </a:r>
            <a:r>
              <a:rPr lang="hr-HR" dirty="0" err="1"/>
              <a:t>ipsum</a:t>
            </a:r>
            <a:r>
              <a:rPr lang="hr-HR" dirty="0"/>
              <a:t> </a:t>
            </a:r>
            <a:r>
              <a:rPr lang="hr-HR" dirty="0" err="1"/>
              <a:t>dolor</a:t>
            </a:r>
            <a:r>
              <a:rPr lang="hr-HR" dirty="0"/>
              <a:t> sit </a:t>
            </a:r>
            <a:r>
              <a:rPr lang="hr-HR" dirty="0" err="1"/>
              <a:t>amet</a:t>
            </a:r>
            <a:r>
              <a:rPr lang="hr-HR" dirty="0"/>
              <a:t>, </a:t>
            </a:r>
            <a:r>
              <a:rPr lang="hr-HR" dirty="0" err="1"/>
              <a:t>consectetur</a:t>
            </a:r>
            <a:r>
              <a:rPr lang="hr-HR" dirty="0"/>
              <a:t> </a:t>
            </a:r>
            <a:r>
              <a:rPr lang="hr-HR" dirty="0" err="1"/>
              <a:t>adipiscing</a:t>
            </a:r>
            <a:r>
              <a:rPr lang="hr-HR" dirty="0"/>
              <a:t> </a:t>
            </a:r>
            <a:r>
              <a:rPr lang="hr-HR" dirty="0" err="1"/>
              <a:t>elit</a:t>
            </a:r>
            <a:r>
              <a:rPr lang="hr-HR" dirty="0"/>
              <a:t>. </a:t>
            </a:r>
            <a:r>
              <a:rPr lang="hr-HR" dirty="0" err="1"/>
              <a:t>Donec</a:t>
            </a:r>
            <a:r>
              <a:rPr lang="hr-HR" dirty="0"/>
              <a:t> </a:t>
            </a:r>
            <a:r>
              <a:rPr lang="hr-HR" dirty="0" err="1"/>
              <a:t>cursus</a:t>
            </a:r>
            <a:r>
              <a:rPr lang="hr-HR" dirty="0"/>
              <a:t> </a:t>
            </a:r>
            <a:r>
              <a:rPr lang="hr-HR" dirty="0" err="1"/>
              <a:t>scelerisque</a:t>
            </a:r>
            <a:r>
              <a:rPr lang="hr-HR" dirty="0"/>
              <a:t> </a:t>
            </a:r>
            <a:r>
              <a:rPr lang="hr-HR" dirty="0" err="1"/>
              <a:t>dui</a:t>
            </a:r>
            <a:r>
              <a:rPr lang="hr-HR" dirty="0"/>
              <a:t>, </a:t>
            </a:r>
            <a:r>
              <a:rPr lang="hr-HR" dirty="0" err="1"/>
              <a:t>ut</a:t>
            </a:r>
            <a:r>
              <a:rPr lang="hr-HR" dirty="0"/>
              <a:t> </a:t>
            </a:r>
            <a:r>
              <a:rPr lang="hr-HR" dirty="0" err="1"/>
              <a:t>aliquam</a:t>
            </a:r>
            <a:r>
              <a:rPr lang="hr-HR" dirty="0"/>
              <a:t> </a:t>
            </a:r>
            <a:r>
              <a:rPr lang="hr-HR" dirty="0" err="1"/>
              <a:t>ligula</a:t>
            </a:r>
            <a:r>
              <a:rPr lang="hr-HR" dirty="0"/>
              <a:t> </a:t>
            </a:r>
            <a:r>
              <a:rPr lang="hr-HR" dirty="0" err="1"/>
              <a:t>faucibus</a:t>
            </a:r>
            <a:r>
              <a:rPr lang="hr-HR" dirty="0"/>
              <a:t> sit </a:t>
            </a:r>
            <a:r>
              <a:rPr lang="hr-HR" dirty="0" err="1"/>
              <a:t>amet</a:t>
            </a:r>
            <a:r>
              <a:rPr lang="hr-HR" dirty="0"/>
              <a:t>.</a:t>
            </a:r>
          </a:p>
          <a:p>
            <a:pPr lvl="0"/>
            <a:r>
              <a:rPr lang="hr-HR" dirty="0" err="1"/>
              <a:t>Bulleti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85797AB-D6D7-4E5F-8C66-BF0BF576C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08235" y="6448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3B0FBD79-D71B-44AC-8776-94C470064113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98273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s podnaslovom i tek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EE4F91D-CA9A-40C2-BF87-3AC090B28D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95401" y="1268760"/>
            <a:ext cx="9656233" cy="50447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Crosig Bld" pitchFamily="50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r-HR" dirty="0"/>
              <a:t>Podnaslov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95467" y="476673"/>
            <a:ext cx="9655968" cy="648071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46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hr-HR" dirty="0"/>
              <a:t>Naslov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1424" y="2060848"/>
            <a:ext cx="10040011" cy="4387403"/>
          </a:xfrm>
          <a:prstGeom prst="rect">
            <a:avLst/>
          </a:prstGeom>
        </p:spPr>
        <p:txBody>
          <a:bodyPr>
            <a:noAutofit/>
          </a:bodyPr>
          <a:lstStyle>
            <a:lvl1pPr marL="288000" indent="-288000">
              <a:lnSpc>
                <a:spcPts val="2000"/>
              </a:lnSpc>
              <a:spcBef>
                <a:spcPts val="1200"/>
              </a:spcBef>
              <a:buFont typeface="Crosig Reg" pitchFamily="50" charset="0"/>
              <a:buChar char="—"/>
              <a:defRPr sz="1700"/>
            </a:lvl1pPr>
          </a:lstStyle>
          <a:p>
            <a:pPr lvl="0"/>
            <a:r>
              <a:rPr lang="hr-HR" dirty="0" err="1"/>
              <a:t>Bulleti</a:t>
            </a:r>
            <a:endParaRPr lang="hr-HR" dirty="0"/>
          </a:p>
          <a:p>
            <a:pPr lvl="0"/>
            <a:r>
              <a:rPr lang="hr-HR" dirty="0" err="1"/>
              <a:t>Bulleti</a:t>
            </a:r>
            <a:r>
              <a:rPr lang="hr-HR" dirty="0"/>
              <a:t> - </a:t>
            </a:r>
            <a:r>
              <a:rPr lang="hr-HR" dirty="0" err="1"/>
              <a:t>Lorem</a:t>
            </a:r>
            <a:r>
              <a:rPr lang="hr-HR" dirty="0"/>
              <a:t> </a:t>
            </a:r>
            <a:r>
              <a:rPr lang="hr-HR" dirty="0" err="1"/>
              <a:t>ipsum</a:t>
            </a:r>
            <a:r>
              <a:rPr lang="hr-HR" dirty="0"/>
              <a:t> </a:t>
            </a:r>
            <a:r>
              <a:rPr lang="hr-HR" dirty="0" err="1"/>
              <a:t>dolor</a:t>
            </a:r>
            <a:r>
              <a:rPr lang="hr-HR" dirty="0"/>
              <a:t> sit </a:t>
            </a:r>
            <a:r>
              <a:rPr lang="hr-HR" dirty="0" err="1"/>
              <a:t>amet</a:t>
            </a:r>
            <a:r>
              <a:rPr lang="hr-HR" dirty="0"/>
              <a:t>, </a:t>
            </a:r>
            <a:r>
              <a:rPr lang="hr-HR" dirty="0" err="1"/>
              <a:t>consectetur</a:t>
            </a:r>
            <a:r>
              <a:rPr lang="hr-HR" dirty="0"/>
              <a:t> </a:t>
            </a:r>
            <a:r>
              <a:rPr lang="hr-HR" dirty="0" err="1"/>
              <a:t>adipiscing</a:t>
            </a:r>
            <a:r>
              <a:rPr lang="hr-HR" dirty="0"/>
              <a:t> </a:t>
            </a:r>
            <a:r>
              <a:rPr lang="hr-HR" dirty="0" err="1"/>
              <a:t>elit</a:t>
            </a:r>
            <a:r>
              <a:rPr lang="hr-HR" dirty="0"/>
              <a:t>. </a:t>
            </a:r>
            <a:r>
              <a:rPr lang="hr-HR" dirty="0" err="1"/>
              <a:t>Donec</a:t>
            </a:r>
            <a:r>
              <a:rPr lang="hr-HR" dirty="0"/>
              <a:t> </a:t>
            </a:r>
            <a:r>
              <a:rPr lang="hr-HR" dirty="0" err="1"/>
              <a:t>cursus</a:t>
            </a:r>
            <a:r>
              <a:rPr lang="hr-HR" dirty="0"/>
              <a:t> </a:t>
            </a:r>
            <a:r>
              <a:rPr lang="hr-HR" dirty="0" err="1"/>
              <a:t>scelerisque</a:t>
            </a:r>
            <a:r>
              <a:rPr lang="hr-HR" dirty="0"/>
              <a:t> </a:t>
            </a:r>
            <a:r>
              <a:rPr lang="hr-HR" dirty="0" err="1"/>
              <a:t>dui</a:t>
            </a:r>
            <a:r>
              <a:rPr lang="hr-HR" dirty="0"/>
              <a:t>, </a:t>
            </a:r>
            <a:r>
              <a:rPr lang="hr-HR" dirty="0" err="1"/>
              <a:t>ut</a:t>
            </a:r>
            <a:r>
              <a:rPr lang="hr-HR" dirty="0"/>
              <a:t> </a:t>
            </a:r>
            <a:r>
              <a:rPr lang="hr-HR" dirty="0" err="1"/>
              <a:t>aliquam</a:t>
            </a:r>
            <a:r>
              <a:rPr lang="hr-HR" dirty="0"/>
              <a:t> </a:t>
            </a:r>
            <a:r>
              <a:rPr lang="hr-HR" dirty="0" err="1"/>
              <a:t>ligula</a:t>
            </a:r>
            <a:r>
              <a:rPr lang="hr-HR" dirty="0"/>
              <a:t> </a:t>
            </a:r>
            <a:r>
              <a:rPr lang="hr-HR" dirty="0" err="1"/>
              <a:t>faucibus</a:t>
            </a:r>
            <a:r>
              <a:rPr lang="hr-HR" dirty="0"/>
              <a:t> sit </a:t>
            </a:r>
            <a:r>
              <a:rPr lang="hr-HR" dirty="0" err="1"/>
              <a:t>amet</a:t>
            </a:r>
            <a:r>
              <a:rPr lang="hr-HR" dirty="0"/>
              <a:t>.</a:t>
            </a:r>
          </a:p>
          <a:p>
            <a:pPr lvl="0"/>
            <a:r>
              <a:rPr lang="hr-HR" dirty="0" err="1"/>
              <a:t>Bulleti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85797AB-D6D7-4E5F-8C66-BF0BF576C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08235" y="6448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3B0FBD79-D71B-44AC-8776-94C470064113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912489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s tekstom i graf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95467" y="1628802"/>
            <a:ext cx="9655968" cy="7920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Font typeface="Crosig Reg" pitchFamily="50" charset="0"/>
              <a:buNone/>
              <a:defRPr sz="1700"/>
            </a:lvl1pPr>
          </a:lstStyle>
          <a:p>
            <a:pPr lvl="0"/>
            <a:r>
              <a:rPr lang="hr-HR" dirty="0" err="1"/>
              <a:t>Lorem</a:t>
            </a:r>
            <a:r>
              <a:rPr lang="hr-HR" dirty="0"/>
              <a:t> </a:t>
            </a:r>
            <a:r>
              <a:rPr lang="hr-HR" dirty="0" err="1"/>
              <a:t>ipsum</a:t>
            </a:r>
            <a:r>
              <a:rPr lang="hr-HR" dirty="0"/>
              <a:t> </a:t>
            </a:r>
            <a:r>
              <a:rPr lang="hr-HR" dirty="0" err="1"/>
              <a:t>dolor</a:t>
            </a:r>
            <a:r>
              <a:rPr lang="hr-HR" dirty="0"/>
              <a:t> sit </a:t>
            </a:r>
            <a:r>
              <a:rPr lang="hr-HR" dirty="0" err="1"/>
              <a:t>amet</a:t>
            </a:r>
            <a:r>
              <a:rPr lang="hr-HR" dirty="0"/>
              <a:t>, </a:t>
            </a:r>
            <a:r>
              <a:rPr lang="hr-HR" dirty="0" err="1"/>
              <a:t>consectetur</a:t>
            </a:r>
            <a:r>
              <a:rPr lang="hr-HR" dirty="0"/>
              <a:t> </a:t>
            </a:r>
            <a:r>
              <a:rPr lang="hr-HR" dirty="0" err="1"/>
              <a:t>adipiscing</a:t>
            </a:r>
            <a:r>
              <a:rPr lang="hr-HR" dirty="0"/>
              <a:t> </a:t>
            </a:r>
            <a:r>
              <a:rPr lang="hr-HR" dirty="0" err="1"/>
              <a:t>elit</a:t>
            </a:r>
            <a:r>
              <a:rPr lang="hr-HR" dirty="0"/>
              <a:t>. </a:t>
            </a:r>
            <a:r>
              <a:rPr lang="hr-HR" dirty="0" err="1"/>
              <a:t>Donec</a:t>
            </a:r>
            <a:r>
              <a:rPr lang="hr-HR" dirty="0"/>
              <a:t> </a:t>
            </a:r>
            <a:r>
              <a:rPr lang="hr-HR" dirty="0" err="1"/>
              <a:t>cursus</a:t>
            </a:r>
            <a:r>
              <a:rPr lang="hr-HR" dirty="0"/>
              <a:t> </a:t>
            </a:r>
            <a:r>
              <a:rPr lang="hr-HR" dirty="0" err="1"/>
              <a:t>scelerisque</a:t>
            </a:r>
            <a:r>
              <a:rPr lang="hr-HR" dirty="0"/>
              <a:t> </a:t>
            </a:r>
            <a:r>
              <a:rPr lang="hr-HR" dirty="0" err="1"/>
              <a:t>dui</a:t>
            </a:r>
            <a:r>
              <a:rPr lang="hr-HR" dirty="0"/>
              <a:t>, </a:t>
            </a:r>
            <a:r>
              <a:rPr lang="hr-HR" dirty="0" err="1"/>
              <a:t>ut</a:t>
            </a:r>
            <a:r>
              <a:rPr lang="hr-HR" dirty="0"/>
              <a:t> </a:t>
            </a:r>
            <a:r>
              <a:rPr lang="hr-HR" dirty="0" err="1"/>
              <a:t>aliquam</a:t>
            </a:r>
            <a:r>
              <a:rPr lang="hr-HR" dirty="0"/>
              <a:t> </a:t>
            </a:r>
            <a:r>
              <a:rPr lang="hr-HR" dirty="0" err="1"/>
              <a:t>ligula</a:t>
            </a:r>
            <a:r>
              <a:rPr lang="hr-HR" dirty="0"/>
              <a:t> </a:t>
            </a:r>
            <a:r>
              <a:rPr lang="hr-HR" dirty="0" err="1"/>
              <a:t>faucibus</a:t>
            </a:r>
            <a:r>
              <a:rPr lang="hr-HR" dirty="0"/>
              <a:t> sit </a:t>
            </a:r>
            <a:r>
              <a:rPr lang="hr-HR" dirty="0" err="1"/>
              <a:t>amet</a:t>
            </a:r>
            <a:r>
              <a:rPr lang="hr-HR" dirty="0"/>
              <a:t>.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85797AB-D6D7-4E5F-8C66-BF0BF576C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08235" y="6448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3B0FBD79-D71B-44AC-8776-94C470064113}" type="slidenum">
              <a:rPr lang="hr-HR" smtClean="0"/>
              <a:pPr/>
              <a:t>‹#›</a:t>
            </a:fld>
            <a:endParaRPr lang="hr-HR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65A954F-A6E5-40FA-989B-504BFE1009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5467" y="476673"/>
            <a:ext cx="9655968" cy="1008111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46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hr-HR" dirty="0"/>
              <a:t>Naslov CO prezentacija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747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zdravni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8E56A018-2443-414F-A42F-B718E2D47ED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" y="0"/>
            <a:ext cx="705696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hr-HR" dirty="0"/>
              <a:t>Slika - klikni na ikonu slika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48128" y="4509120"/>
            <a:ext cx="4029472" cy="187220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600"/>
            </a:lvl1pPr>
          </a:lstStyle>
          <a:p>
            <a:r>
              <a:rPr lang="hr-HR" dirty="0"/>
              <a:t>Hvala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470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zdravni slide - crop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50819B-1CA5-41F3-8882-D21F2DCD626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43340" y="0"/>
            <a:ext cx="672074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r-HR" dirty="0"/>
              <a:t>Slika </a:t>
            </a:r>
            <a:r>
              <a:rPr lang="hr-HR" dirty="0" err="1"/>
              <a:t>Crop</a:t>
            </a:r>
            <a:endParaRPr lang="hr-H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374B83-5226-41AA-918E-2C393529A8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48128" y="4509120"/>
            <a:ext cx="4029472" cy="187220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600"/>
            </a:lvl1pPr>
          </a:lstStyle>
          <a:p>
            <a:r>
              <a:rPr lang="hr-HR" dirty="0"/>
              <a:t>Hvala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790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zdravni slide - pravi okvir - crop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50819B-1CA5-41F3-8882-D21F2DCD626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43341" y="116632"/>
            <a:ext cx="6624735" cy="662473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hr-HR" dirty="0"/>
              <a:t>Slika </a:t>
            </a:r>
            <a:r>
              <a:rPr lang="hr-HR" dirty="0" err="1"/>
              <a:t>Crop</a:t>
            </a:r>
            <a:endParaRPr lang="hr-H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374B83-5226-41AA-918E-2C393529A8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48128" y="4509120"/>
            <a:ext cx="4029472" cy="187220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600"/>
            </a:lvl1pPr>
          </a:lstStyle>
          <a:p>
            <a:r>
              <a:rPr lang="hr-HR" dirty="0"/>
              <a:t>Hvala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5556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zdravni slide - bez sl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5374B83-5226-41AA-918E-2C393529A8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248128" y="4509120"/>
            <a:ext cx="4029472" cy="1872208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defRPr sz="3600"/>
            </a:lvl1pPr>
          </a:lstStyle>
          <a:p>
            <a:r>
              <a:rPr lang="hr-HR" dirty="0"/>
              <a:t>Hvala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9391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10E5D-1374-4F02-ACDD-E02C10E69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CCC0D-918C-43E0-A2FB-093DD63A8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1D477B-FCAB-40EB-ADEF-DD716B9FA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854F-64F5-47B1-989B-5FC8BDA3537D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59A3C-C5D8-4846-B325-19D51EC3D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56B8A-DFBC-4E33-855B-43284D13B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D2DCE-7176-4A0D-9336-9EB9239B328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93423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oleObject" Target="../embeddings/oleObject2.bin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EA51F080-C676-4086-BBB3-1D5960BD1F2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344" imgH="344" progId="TCLayout.ActiveDocument.1">
                  <p:embed/>
                </p:oleObj>
              </mc:Choice>
              <mc:Fallback>
                <p:oleObj name="think-cell Slide" r:id="rId15" imgW="344" imgH="344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EA51F080-C676-4086-BBB3-1D5960BD1F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D6F05B96-84B5-4EE4-95CE-5E9373923097}"/>
              </a:ext>
            </a:extLst>
          </p:cNvPr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4400" b="0" i="0" baseline="0" dirty="0">
              <a:latin typeface="Calibri Light" panose="020F0302020204030204" pitchFamily="34" charset="0"/>
              <a:ea typeface="+mj-ea"/>
              <a:cs typeface="+mj-cs"/>
              <a:sym typeface="Calibri Light" panose="020F030202020403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378E22-9B8B-47E8-A3BE-5B786D984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CC259-9378-4153-895E-1EFF822FC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B8D54-5547-49FC-8CCF-13635BFB59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D854F-64F5-47B1-989B-5FC8BDA3537D}" type="datetimeFigureOut">
              <a:rPr lang="hr-HR" smtClean="0"/>
              <a:t>8.9.2026.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CA726-428B-4B09-A1FB-D2D1E2044B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BC520-A8E8-4860-81BF-188851F25F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D2DCE-7176-4A0D-9336-9EB9239B328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57500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779CD1D-6368-4869-8CEA-7A7822AF9B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425" imgH="424" progId="TCLayout.ActiveDocument.1">
                  <p:embed/>
                </p:oleObj>
              </mc:Choice>
              <mc:Fallback>
                <p:oleObj name="think-cell Slide" r:id="rId15" imgW="425" imgH="42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779CD1D-6368-4869-8CEA-7A7822AF9B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D5F42ADF-4D23-48B0-8EE5-D3535FC135A5}"/>
              </a:ext>
            </a:extLst>
          </p:cNvPr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3600" b="0" i="0" baseline="0" dirty="0">
              <a:latin typeface="Crosig Bld" pitchFamily="2" charset="0"/>
              <a:ea typeface="+mj-ea"/>
              <a:cs typeface="+mj-cs"/>
              <a:sym typeface="Crosig Bld" pitchFamily="2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8235" y="64482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accent1"/>
                </a:solidFill>
              </a:defRPr>
            </a:lvl1pPr>
          </a:lstStyle>
          <a:p>
            <a:fld id="{3B0FBD79-D71B-44AC-8776-94C470064113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333237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 dt="0"/>
  <p:txStyles>
    <p:titleStyle>
      <a:lvl1pPr algn="l" defTabSz="914400" rtl="0" eaLnBrk="1" latinLnBrk="0" hangingPunct="1">
        <a:lnSpc>
          <a:spcPts val="4600"/>
        </a:lnSpc>
        <a:spcBef>
          <a:spcPct val="0"/>
        </a:spcBef>
        <a:buNone/>
        <a:defRPr sz="3600" kern="1200">
          <a:solidFill>
            <a:schemeClr val="tx1"/>
          </a:solidFill>
          <a:latin typeface="Crosig Bld" pitchFamily="50" charset="0"/>
          <a:ea typeface="+mj-ea"/>
          <a:cs typeface="+mj-cs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1000"/>
        </a:spcBef>
        <a:buFont typeface="Crosig Reg" pitchFamily="50" charset="0"/>
        <a:buChar char="—"/>
        <a:defRPr sz="2400" kern="1200">
          <a:solidFill>
            <a:schemeClr val="tx1"/>
          </a:solidFill>
          <a:latin typeface="Crosig Reg" pitchFamily="50" charset="0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Crosig Reg" pitchFamily="50" charset="0"/>
        <a:buChar char="—"/>
        <a:defRPr sz="2000" kern="1200">
          <a:solidFill>
            <a:schemeClr val="tx1"/>
          </a:solidFill>
          <a:latin typeface="Crosig Reg" pitchFamily="50" charset="0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Crosig Reg" pitchFamily="50" charset="0"/>
        <a:buChar char="—"/>
        <a:defRPr sz="1700" kern="1200">
          <a:solidFill>
            <a:schemeClr val="tx1"/>
          </a:solidFill>
          <a:latin typeface="Crosig Reg" pitchFamily="50" charset="0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Crosig Reg" pitchFamily="50" charset="0"/>
        <a:buChar char="—"/>
        <a:defRPr sz="1400" kern="1200">
          <a:solidFill>
            <a:schemeClr val="tx1"/>
          </a:solidFill>
          <a:latin typeface="Crosig Reg" pitchFamily="50" charset="0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Crosig Reg" pitchFamily="50" charset="0"/>
        <a:buChar char="—"/>
        <a:defRPr sz="1200" kern="1200">
          <a:solidFill>
            <a:schemeClr val="tx1"/>
          </a:solidFill>
          <a:latin typeface="Crosig Reg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oleObject" Target="../embeddings/oleObject3.bin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emf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oleObject" Target="../embeddings/oleObject4.bin"/><Relationship Id="rId7" Type="http://schemas.openxmlformats.org/officeDocument/2006/relationships/diagramLayout" Target="../diagrams/layou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diagramData" Target="../diagrams/data1.xml"/><Relationship Id="rId5" Type="http://schemas.openxmlformats.org/officeDocument/2006/relationships/image" Target="../media/image7.png"/><Relationship Id="rId10" Type="http://schemas.microsoft.com/office/2007/relationships/diagramDrawing" Target="../diagrams/drawing1.xml"/><Relationship Id="rId4" Type="http://schemas.openxmlformats.org/officeDocument/2006/relationships/image" Target="../media/image6.emf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7.png"/><Relationship Id="rId10" Type="http://schemas.openxmlformats.org/officeDocument/2006/relationships/image" Target="../media/image16.png"/><Relationship Id="rId4" Type="http://schemas.openxmlformats.org/officeDocument/2006/relationships/image" Target="../media/image6.emf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6.emf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24.png"/><Relationship Id="rId5" Type="http://schemas.openxmlformats.org/officeDocument/2006/relationships/image" Target="../media/image7.png"/><Relationship Id="rId4" Type="http://schemas.openxmlformats.org/officeDocument/2006/relationships/image" Target="../media/image23.emf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6.png"/><Relationship Id="rId5" Type="http://schemas.openxmlformats.org/officeDocument/2006/relationships/image" Target="../media/image7.png"/><Relationship Id="rId4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30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9.jp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32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31.jp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33.png"/><Relationship Id="rId11" Type="http://schemas.openxmlformats.org/officeDocument/2006/relationships/image" Target="../media/image38.jpeg"/><Relationship Id="rId5" Type="http://schemas.openxmlformats.org/officeDocument/2006/relationships/image" Target="../media/image7.png"/><Relationship Id="rId10" Type="http://schemas.openxmlformats.org/officeDocument/2006/relationships/image" Target="../media/image37.png"/><Relationship Id="rId4" Type="http://schemas.openxmlformats.org/officeDocument/2006/relationships/image" Target="../media/image6.emf"/><Relationship Id="rId9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oleObject" Target="../embeddings/oleObject5.bin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39.png"/><Relationship Id="rId5" Type="http://schemas.openxmlformats.org/officeDocument/2006/relationships/image" Target="../media/image7.png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42.png"/><Relationship Id="rId5" Type="http://schemas.openxmlformats.org/officeDocument/2006/relationships/image" Target="../media/image7.png"/><Relationship Id="rId4" Type="http://schemas.openxmlformats.org/officeDocument/2006/relationships/image" Target="../media/image23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44.png"/><Relationship Id="rId5" Type="http://schemas.openxmlformats.org/officeDocument/2006/relationships/image" Target="../media/image7.png"/><Relationship Id="rId4" Type="http://schemas.openxmlformats.org/officeDocument/2006/relationships/image" Target="../media/image6.emf"/><Relationship Id="rId9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4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48.png"/><Relationship Id="rId5" Type="http://schemas.openxmlformats.org/officeDocument/2006/relationships/image" Target="../media/image7.png"/><Relationship Id="rId4" Type="http://schemas.openxmlformats.org/officeDocument/2006/relationships/image" Target="../media/image6.emf"/><Relationship Id="rId9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52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54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56.png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1F9228-0D4B-C5E0-3A83-C157920147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76" y="0"/>
            <a:ext cx="12188824" cy="6858000"/>
          </a:xfrm>
          <a:prstGeom prst="rect">
            <a:avLst/>
          </a:prstGeom>
        </p:spPr>
      </p:pic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1303361F-8820-4CB5-BD6A-8BACF3A28F3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60" imgH="360" progId="TCLayout.ActiveDocument.1">
                  <p:embed/>
                </p:oleObj>
              </mc:Choice>
              <mc:Fallback>
                <p:oleObj name="think-cell Slide" r:id="rId6" imgW="360" imgH="360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1303361F-8820-4CB5-BD6A-8BACF3A28F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4">
            <a:extLst>
              <a:ext uri="{FF2B5EF4-FFF2-40B4-BE49-F238E27FC236}">
                <a16:creationId xmlns:a16="http://schemas.microsoft.com/office/drawing/2014/main" id="{FD9A3DBE-0ADC-4D03-B720-35FA42EDD446}"/>
              </a:ext>
            </a:extLst>
          </p:cNvPr>
          <p:cNvSpPr txBox="1">
            <a:spLocks/>
          </p:cNvSpPr>
          <p:nvPr/>
        </p:nvSpPr>
        <p:spPr>
          <a:xfrm>
            <a:off x="996896" y="3115367"/>
            <a:ext cx="10040645" cy="291170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Crosig Bld" pitchFamily="50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6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Trendovi zlouporaba u automobilskim osiguranjima</a:t>
            </a:r>
            <a:endParaRPr kumimoji="0" lang="hr-HR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Subtitle 5">
            <a:extLst>
              <a:ext uri="{FF2B5EF4-FFF2-40B4-BE49-F238E27FC236}">
                <a16:creationId xmlns:a16="http://schemas.microsoft.com/office/drawing/2014/main" id="{CE5F2616-6A63-4583-9728-5F47F2E9668E}"/>
              </a:ext>
            </a:extLst>
          </p:cNvPr>
          <p:cNvSpPr txBox="1">
            <a:spLocks/>
          </p:cNvSpPr>
          <p:nvPr/>
        </p:nvSpPr>
        <p:spPr>
          <a:xfrm>
            <a:off x="6591660" y="5270992"/>
            <a:ext cx="5390982" cy="151216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ts val="2000"/>
              </a:lnSpc>
              <a:spcBef>
                <a:spcPts val="0"/>
              </a:spcBef>
              <a:buFont typeface="Crosig Reg" pitchFamily="50" charset="0"/>
              <a:buNone/>
              <a:defRPr sz="1700" kern="1200">
                <a:solidFill>
                  <a:schemeClr val="tx1"/>
                </a:solidFill>
                <a:latin typeface="Crosig Reg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rosig Reg" pitchFamily="50" charset="0"/>
              <a:buNone/>
              <a:defRPr sz="2000" kern="1200">
                <a:solidFill>
                  <a:schemeClr val="tx1"/>
                </a:solidFill>
                <a:latin typeface="Crosig Reg" pitchFamily="50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rosig Reg" pitchFamily="50" charset="0"/>
              <a:buNone/>
              <a:defRPr sz="1800" kern="1200">
                <a:solidFill>
                  <a:schemeClr val="tx1"/>
                </a:solidFill>
                <a:latin typeface="Crosig Reg" pitchFamily="50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rosig Reg" pitchFamily="50" charset="0"/>
              <a:buNone/>
              <a:defRPr sz="1600" kern="1200">
                <a:solidFill>
                  <a:schemeClr val="tx1"/>
                </a:solidFill>
                <a:latin typeface="Crosig Reg" pitchFamily="50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rosig Reg" pitchFamily="50" charset="0"/>
              <a:buNone/>
              <a:defRPr sz="1600" kern="1200">
                <a:solidFill>
                  <a:schemeClr val="tx1"/>
                </a:solidFill>
                <a:latin typeface="Crosig Reg" pitchFamily="50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buClrTx/>
              <a:buSzTx/>
              <a:buFont typeface="Crosig Reg" pitchFamily="50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Kristijan Oslić</a:t>
            </a:r>
          </a:p>
          <a:p>
            <a:pPr marL="0" marR="0" lvl="0" indent="0" algn="ctr" defTabSz="914400" rtl="0" eaLnBrk="1" fontAlgn="auto" latinLnBrk="0" hangingPunct="1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rosig Reg" pitchFamily="50" charset="0"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CROATIA osiguranje d.d.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0EE47E-3195-ADA5-0EB5-CAC87008C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258" y="284780"/>
            <a:ext cx="2391800" cy="139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8C300C-5F9A-48ED-1508-66CB73F04CB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353" y="224774"/>
            <a:ext cx="16764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982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4878B-3248-36C9-7091-13583A88E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F6D9940-8B90-FF76-047F-6E0D98AA2419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DB95184C-EF03-FADD-090C-5050D1439EE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DB95184C-EF03-FADD-090C-5050D1439E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FB8BDFFE-76A7-9413-073B-E499546B8CB3}"/>
              </a:ext>
            </a:extLst>
          </p:cNvPr>
          <p:cNvSpPr/>
          <p:nvPr/>
        </p:nvSpPr>
        <p:spPr>
          <a:xfrm>
            <a:off x="56680" y="72353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Trendovi zlouporaba u automobilskim osiguranjima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generirane zlouporabe</a:t>
            </a:r>
            <a:endParaRPr kumimoji="0" lang="hr-HR" sz="200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500B4F-8895-5F29-DC62-C2C7CC93D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7BCF77-793D-57D3-1892-6EF2027163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DC4184-CD89-AF6E-B99F-2E815026C0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2216" y="1052736"/>
            <a:ext cx="6696744" cy="13411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514EAF-DB74-0A2C-FB34-9E5D4BF205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400" y="2693520"/>
            <a:ext cx="4921958" cy="31117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2912EF-62E5-E1DF-A880-7C1F7F4100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1367" y="2579783"/>
            <a:ext cx="6139164" cy="15309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7EB0DEA-E84E-4736-2653-1D63A491FE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4196" y="4090097"/>
            <a:ext cx="6002210" cy="120799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8C7A885-2333-1CF9-5C37-3A5AA1811898}"/>
              </a:ext>
            </a:extLst>
          </p:cNvPr>
          <p:cNvSpPr txBox="1"/>
          <p:nvPr/>
        </p:nvSpPr>
        <p:spPr>
          <a:xfrm>
            <a:off x="407368" y="6508648"/>
            <a:ext cx="19239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000" i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Izvor: www.jutarnji.hr/autoklub </a:t>
            </a:r>
          </a:p>
          <a:p>
            <a:endParaRPr lang="hr-HR" sz="1000" i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1000" i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201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89172-BB56-E917-40F8-49BC1092F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37D8E5-84D5-147C-8B82-DFF7825EB6AC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F1FC50A9-EFE7-84B1-9077-67534017BCA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F1FC50A9-EFE7-84B1-9077-67534017BC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70F28853-1F06-5982-B721-FC25E375CA38}"/>
              </a:ext>
            </a:extLst>
          </p:cNvPr>
          <p:cNvSpPr/>
          <p:nvPr/>
        </p:nvSpPr>
        <p:spPr>
          <a:xfrm>
            <a:off x="56680" y="72353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Trendovi zlouporaba u automobilskim osiguranjima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Faktori generiranja rasta prijevarnog postupanja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D85322-D10C-A3DD-F47E-26252D8B3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29EAD2-7647-041C-641E-9DE2420E89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BDA726A-4330-F838-E636-D7701FF0AE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9359576"/>
              </p:ext>
            </p:extLst>
          </p:nvPr>
        </p:nvGraphicFramePr>
        <p:xfrm>
          <a:off x="1343472" y="946975"/>
          <a:ext cx="8568952" cy="5660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0954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4D308-4ABC-39C1-E22D-031B392B5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0304B71-3052-B660-3BAA-87E261B93839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DB35D8FF-5A1C-A443-4ADB-094DF21A7E7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DB35D8FF-5A1C-A443-4ADB-094DF21A7E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3C0AD06B-F441-46DC-5DB2-CECFD788420D}"/>
              </a:ext>
            </a:extLst>
          </p:cNvPr>
          <p:cNvSpPr/>
          <p:nvPr/>
        </p:nvSpPr>
        <p:spPr>
          <a:xfrm>
            <a:off x="56680" y="72353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Trendovi zlouporaba u automobilskim osiguranjima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Razvoj t</a:t>
            </a:r>
            <a:r>
              <a:rPr kumimoji="0" lang="hr-HR" sz="200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ehnologije</a:t>
            </a:r>
            <a:r>
              <a:rPr kumimoji="0" lang="hr-HR" sz="200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u automobilskoj industriji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E05292-7550-9120-C322-E72E3B210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6577A8-83E4-F62F-39AF-7058B72D5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6400" y="6352793"/>
            <a:ext cx="2377646" cy="4328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5BD47F-175E-801E-17C3-89E2216BA2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847" y="1460039"/>
            <a:ext cx="2735779" cy="1946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3F6C0D-D7DD-5113-32DC-05571BE2C0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089" y="3516415"/>
            <a:ext cx="2957608" cy="12891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9C6558-24BD-7859-83F4-BFDCBD44B3B6}"/>
              </a:ext>
            </a:extLst>
          </p:cNvPr>
          <p:cNvSpPr txBox="1"/>
          <p:nvPr/>
        </p:nvSpPr>
        <p:spPr>
          <a:xfrm>
            <a:off x="620396" y="5710249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kat.broj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4G9 807 521 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6A2CA6-2BC9-7845-7528-2758F9B7C569}"/>
              </a:ext>
            </a:extLst>
          </p:cNvPr>
          <p:cNvSpPr txBox="1"/>
          <p:nvPr/>
        </p:nvSpPr>
        <p:spPr>
          <a:xfrm>
            <a:off x="633122" y="6079581"/>
            <a:ext cx="2685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 cijena: </a:t>
            </a:r>
            <a:r>
              <a:rPr lang="hr-HR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10.365,90 €* 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C08B18D-AC0D-54DE-A5E5-2D5BE324C41B}"/>
              </a:ext>
            </a:extLst>
          </p:cNvPr>
          <p:cNvSpPr/>
          <p:nvPr/>
        </p:nvSpPr>
        <p:spPr>
          <a:xfrm rot="5400000">
            <a:off x="1620628" y="5202719"/>
            <a:ext cx="498530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FC4C00-D887-CAE6-1C73-83A1323822CE}"/>
              </a:ext>
            </a:extLst>
          </p:cNvPr>
          <p:cNvSpPr txBox="1"/>
          <p:nvPr/>
        </p:nvSpPr>
        <p:spPr>
          <a:xfrm>
            <a:off x="686549" y="980428"/>
            <a:ext cx="3537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UGLJIČNA VLAKNA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478455D-954F-8886-DEF3-0DC0C80F32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9776" y="1458789"/>
            <a:ext cx="2617964" cy="194609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BCAF1F-6A08-BE70-4F74-DA3829CEC2F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5840" y="3614965"/>
            <a:ext cx="1498094" cy="14055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3DF01E6-5F05-087B-FF4C-EF46CA8D06F5}"/>
              </a:ext>
            </a:extLst>
          </p:cNvPr>
          <p:cNvSpPr txBox="1"/>
          <p:nvPr/>
        </p:nvSpPr>
        <p:spPr>
          <a:xfrm>
            <a:off x="4655840" y="988990"/>
            <a:ext cx="3537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MAGNEZIJ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5B4185AD-E651-E9E4-1FE2-FD32F3BA66D7}"/>
              </a:ext>
            </a:extLst>
          </p:cNvPr>
          <p:cNvSpPr/>
          <p:nvPr/>
        </p:nvSpPr>
        <p:spPr>
          <a:xfrm rot="5400000">
            <a:off x="5155622" y="5202719"/>
            <a:ext cx="498530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B627BC7-9AFE-1399-5394-7F1D8D0C351B}"/>
              </a:ext>
            </a:extLst>
          </p:cNvPr>
          <p:cNvSpPr txBox="1"/>
          <p:nvPr/>
        </p:nvSpPr>
        <p:spPr>
          <a:xfrm>
            <a:off x="4273285" y="5636650"/>
            <a:ext cx="2437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kat. broj: 4261152D00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22AF849-29FD-CE2F-71F9-553804A1264D}"/>
              </a:ext>
            </a:extLst>
          </p:cNvPr>
          <p:cNvSpPr txBox="1"/>
          <p:nvPr/>
        </p:nvSpPr>
        <p:spPr>
          <a:xfrm>
            <a:off x="4194193" y="6038932"/>
            <a:ext cx="2557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 cijena: </a:t>
            </a:r>
            <a:r>
              <a:rPr lang="hr-HR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5.564,86 €*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849EDB-C0A7-B8AA-A0FF-EB9F813031D1}"/>
              </a:ext>
            </a:extLst>
          </p:cNvPr>
          <p:cNvSpPr txBox="1"/>
          <p:nvPr/>
        </p:nvSpPr>
        <p:spPr>
          <a:xfrm>
            <a:off x="7536160" y="980295"/>
            <a:ext cx="3537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SVJETLOSNI SKLOPOVI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350537B-C48C-F819-5AB9-8DFE72B75F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1434" y="3514111"/>
            <a:ext cx="2479972" cy="151519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CB0059F-FA85-20BA-6C61-FCB0F78AAE47}"/>
              </a:ext>
            </a:extLst>
          </p:cNvPr>
          <p:cNvSpPr txBox="1"/>
          <p:nvPr/>
        </p:nvSpPr>
        <p:spPr>
          <a:xfrm>
            <a:off x="7892803" y="5644168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kat. broj: 8W0941035E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7F5F094-716E-275D-49B0-D641FD187B92}"/>
              </a:ext>
            </a:extLst>
          </p:cNvPr>
          <p:cNvSpPr txBox="1"/>
          <p:nvPr/>
        </p:nvSpPr>
        <p:spPr>
          <a:xfrm>
            <a:off x="7892803" y="6035626"/>
            <a:ext cx="2557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 cijena: </a:t>
            </a:r>
            <a:r>
              <a:rPr lang="hr-HR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4.578,62 €* 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2CFCF91E-C47F-02E4-8D97-72A67A35E936}"/>
              </a:ext>
            </a:extLst>
          </p:cNvPr>
          <p:cNvSpPr/>
          <p:nvPr/>
        </p:nvSpPr>
        <p:spPr>
          <a:xfrm rot="5400000">
            <a:off x="8792155" y="5180593"/>
            <a:ext cx="498530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836D5B2-E5E8-1C76-9E39-8B89181A2AC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1394" y="1450660"/>
            <a:ext cx="2617964" cy="195547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C708CFE-1E74-BDE6-AC09-29A0D649F908}"/>
              </a:ext>
            </a:extLst>
          </p:cNvPr>
          <p:cNvSpPr txBox="1"/>
          <p:nvPr/>
        </p:nvSpPr>
        <p:spPr>
          <a:xfrm>
            <a:off x="407368" y="6508648"/>
            <a:ext cx="222849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*izvor kalkulacijski sustav </a:t>
            </a:r>
            <a:r>
              <a:rPr lang="hr-HR" sz="1000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Audatex</a:t>
            </a:r>
            <a:r>
              <a:rPr lang="hr-HR" sz="1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hr-HR" sz="10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100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75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/>
      <p:bldP spid="19" grpId="0"/>
      <p:bldP spid="20" grpId="0" animBg="1"/>
      <p:bldP spid="22" grpId="0"/>
      <p:bldP spid="23" grpId="0"/>
      <p:bldP spid="24" grpId="0"/>
      <p:bldP spid="27" grpId="0"/>
      <p:bldP spid="28" grpId="0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A9920-0DFE-F0DB-386D-26A5D854D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AA71396-042F-3DA1-ED07-36B7B1A59F94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55B9C076-E03E-B6A5-C040-ECC7D5D0986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55B9C076-E03E-B6A5-C040-ECC7D5D098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1023079D-4F4E-47DB-1CC5-4E15E92E1823}"/>
              </a:ext>
            </a:extLst>
          </p:cNvPr>
          <p:cNvSpPr/>
          <p:nvPr/>
        </p:nvSpPr>
        <p:spPr>
          <a:xfrm>
            <a:off x="56680" y="72353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Trendovi zlouporaba u automobilskim osiguranjima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Inflacija </a:t>
            </a:r>
            <a:endParaRPr kumimoji="0" lang="hr-HR" sz="200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78B80B-518E-2C33-E53A-49B044E2C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CE4BF9-F7E4-663A-6ABF-0C667C3DE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333C19-F615-A68A-CAE7-07CB1CA725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5480" y="1412776"/>
            <a:ext cx="7879122" cy="487565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217A0A-3FAD-4209-0F3D-BDFAF9E34898}"/>
              </a:ext>
            </a:extLst>
          </p:cNvPr>
          <p:cNvSpPr txBox="1"/>
          <p:nvPr/>
        </p:nvSpPr>
        <p:spPr>
          <a:xfrm>
            <a:off x="444453" y="951697"/>
            <a:ext cx="11303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Indeks kretanja opće stope inflacije usporedivo s inflacijom cijena dijelova i usluge popravka motornih vozila</a:t>
            </a:r>
          </a:p>
        </p:txBody>
      </p:sp>
    </p:spTree>
    <p:extLst>
      <p:ext uri="{BB962C8B-B14F-4D97-AF65-F5344CB8AC3E}">
        <p14:creationId xmlns:p14="http://schemas.microsoft.com/office/powerpoint/2010/main" val="178386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BF8C9-00D8-DF47-FDD3-2ED0A18B0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38A512-A38F-169B-59DF-2F856D0C209C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16936A90-3A53-01CF-D35B-D445768060E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16936A90-3A53-01CF-D35B-D445768060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5BA4BD6D-43AB-C3F6-DD78-7E5B9E51ED58}"/>
              </a:ext>
            </a:extLst>
          </p:cNvPr>
          <p:cNvSpPr/>
          <p:nvPr/>
        </p:nvSpPr>
        <p:spPr>
          <a:xfrm>
            <a:off x="56680" y="72353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Trendovi zlouporaba u automobilskim osiguranjima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00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Izmjene u zakonskoj regulativi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EE52BE-EE68-7095-614D-20B285DD5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15F1A4-2489-C164-18C5-49FD43EC1A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7B49D6-FB01-0DF9-7DDD-8171002A3E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811" y="2213469"/>
            <a:ext cx="7335274" cy="9431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6C658A-988F-354C-59C1-64467A695E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811" y="3178431"/>
            <a:ext cx="7335274" cy="20481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29BE15-7205-07A3-3473-1618280BD4C5}"/>
              </a:ext>
            </a:extLst>
          </p:cNvPr>
          <p:cNvSpPr txBox="1"/>
          <p:nvPr/>
        </p:nvSpPr>
        <p:spPr>
          <a:xfrm>
            <a:off x="1631031" y="1528041"/>
            <a:ext cx="4756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„Zakon o obveznim osiguranjima u prometu”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E12F764-9E6E-E2FD-47B6-1E69EBB6AA90}"/>
              </a:ext>
            </a:extLst>
          </p:cNvPr>
          <p:cNvCxnSpPr>
            <a:cxnSpLocks/>
          </p:cNvCxnSpPr>
          <p:nvPr/>
        </p:nvCxnSpPr>
        <p:spPr>
          <a:xfrm>
            <a:off x="5591944" y="3836403"/>
            <a:ext cx="17161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31F925B-320F-7A5E-B6DC-B309572FF55C}"/>
              </a:ext>
            </a:extLst>
          </p:cNvPr>
          <p:cNvCxnSpPr>
            <a:cxnSpLocks/>
          </p:cNvCxnSpPr>
          <p:nvPr/>
        </p:nvCxnSpPr>
        <p:spPr>
          <a:xfrm>
            <a:off x="335360" y="4052427"/>
            <a:ext cx="158417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04FB4025-AB81-F0E1-41D9-CFFD9E1AEB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4155" y="938499"/>
            <a:ext cx="3870493" cy="257857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19E1B87-D932-5E47-0666-00DE9BDE01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63947" y="3561106"/>
            <a:ext cx="3948581" cy="2543921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87EAB7B-2DE6-FE42-7FAE-AAEC35A95B16}"/>
              </a:ext>
            </a:extLst>
          </p:cNvPr>
          <p:cNvCxnSpPr/>
          <p:nvPr/>
        </p:nvCxnSpPr>
        <p:spPr>
          <a:xfrm flipV="1">
            <a:off x="7549145" y="3184008"/>
            <a:ext cx="333070" cy="3605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CF98EED-F56B-FBA2-76D2-ED0400206157}"/>
              </a:ext>
            </a:extLst>
          </p:cNvPr>
          <p:cNvCxnSpPr/>
          <p:nvPr/>
        </p:nvCxnSpPr>
        <p:spPr>
          <a:xfrm>
            <a:off x="7550981" y="3538932"/>
            <a:ext cx="333070" cy="3719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376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8EB550F-55B7-1569-8129-7F765EEFBFA7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795E14B-600C-48B9-A818-CA9089D91E1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795E14B-600C-48B9-A818-CA9089D91E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Pravokutnik 29">
            <a:extLst>
              <a:ext uri="{FF2B5EF4-FFF2-40B4-BE49-F238E27FC236}">
                <a16:creationId xmlns:a16="http://schemas.microsoft.com/office/drawing/2014/main" id="{F0232924-3F12-4205-8D8C-D3C59790EB59}"/>
              </a:ext>
            </a:extLst>
          </p:cNvPr>
          <p:cNvSpPr/>
          <p:nvPr/>
        </p:nvSpPr>
        <p:spPr>
          <a:xfrm>
            <a:off x="69488" y="8765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defTabSz="1219170">
              <a:defRPr/>
            </a:pP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Manipulacija dijelovima velike vrijednosti</a:t>
            </a:r>
          </a:p>
          <a:p>
            <a:pPr defTabSz="1219170">
              <a:defRPr/>
            </a:pPr>
            <a:r>
              <a:rPr lang="hr-H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Dijelovi vozila od ugljičnih vlakana – Audi RS6  </a:t>
            </a:r>
          </a:p>
          <a:p>
            <a:pPr defTabSz="1219170">
              <a:defRPr/>
            </a:pPr>
            <a:endParaRPr lang="hr-HR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6F3A5B85-7F73-4EA1-B42C-C3F6F375D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CDFB8D4-487E-4030-9301-9F33A4EB6EF8}"/>
              </a:ext>
            </a:extLst>
          </p:cNvPr>
          <p:cNvSpPr txBox="1"/>
          <p:nvPr/>
        </p:nvSpPr>
        <p:spPr>
          <a:xfrm>
            <a:off x="884516" y="6048858"/>
            <a:ext cx="1257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Šteta Italija </a:t>
            </a:r>
          </a:p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01/2020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96121C9-2007-4E77-980A-426E92A6B5CA}"/>
              </a:ext>
            </a:extLst>
          </p:cNvPr>
          <p:cNvSpPr txBox="1"/>
          <p:nvPr/>
        </p:nvSpPr>
        <p:spPr>
          <a:xfrm>
            <a:off x="2984720" y="4810369"/>
            <a:ext cx="18341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Homologacija RH </a:t>
            </a:r>
          </a:p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03/2020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12F5D3F-3F52-413A-BF82-4E8B5CCE2AB8}"/>
              </a:ext>
            </a:extLst>
          </p:cNvPr>
          <p:cNvSpPr txBox="1"/>
          <p:nvPr/>
        </p:nvSpPr>
        <p:spPr>
          <a:xfrm>
            <a:off x="5201540" y="2535893"/>
            <a:ext cx="1553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Procjena štete </a:t>
            </a:r>
          </a:p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 05/2021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E23EE2-3467-A590-3E8A-FAD75ABB1F5F}"/>
              </a:ext>
            </a:extLst>
          </p:cNvPr>
          <p:cNvSpPr txBox="1"/>
          <p:nvPr/>
        </p:nvSpPr>
        <p:spPr>
          <a:xfrm>
            <a:off x="488500" y="1918665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Šteta na datum: 19.07.2023.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F66A3E-30E0-E042-DD04-506E12CD77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357001-0823-7F3C-D2FF-DC3D10897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360" y="1116396"/>
            <a:ext cx="3526947" cy="23536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EE39EA-26D9-2A03-138C-B7243AD7C9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360" y="3612399"/>
            <a:ext cx="3526947" cy="250889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DA5DEBC-E1C1-F12D-EB12-04436632A5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0662" y="1086815"/>
            <a:ext cx="3685176" cy="160622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FFDE431-182B-7ACA-DF5D-1CC7DB2DA698}"/>
              </a:ext>
            </a:extLst>
          </p:cNvPr>
          <p:cNvSpPr txBox="1"/>
          <p:nvPr/>
        </p:nvSpPr>
        <p:spPr>
          <a:xfrm>
            <a:off x="9120336" y="1372126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4G9 807 521 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59CA2C-D912-4677-FCCD-D32AB5A2E1D9}"/>
              </a:ext>
            </a:extLst>
          </p:cNvPr>
          <p:cNvSpPr txBox="1"/>
          <p:nvPr/>
        </p:nvSpPr>
        <p:spPr>
          <a:xfrm>
            <a:off x="9107498" y="4625703"/>
            <a:ext cx="2039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11045939-001772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7D1E2F-6972-D0F5-4F5E-2D9FFD23CAFE}"/>
              </a:ext>
            </a:extLst>
          </p:cNvPr>
          <p:cNvSpPr txBox="1"/>
          <p:nvPr/>
        </p:nvSpPr>
        <p:spPr>
          <a:xfrm>
            <a:off x="8690731" y="1758438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 cijena: </a:t>
            </a:r>
            <a:r>
              <a:rPr lang="hr-HR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10.365,90 €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38D2143-BF1B-5C51-04E1-89BE6F76825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0578" y="3656686"/>
            <a:ext cx="3639140" cy="250889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6974677-B38A-14CB-0922-6F3FB658A4CC}"/>
              </a:ext>
            </a:extLst>
          </p:cNvPr>
          <p:cNvSpPr txBox="1"/>
          <p:nvPr/>
        </p:nvSpPr>
        <p:spPr>
          <a:xfrm>
            <a:off x="9099618" y="5038646"/>
            <a:ext cx="2287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 cijena: </a:t>
            </a:r>
            <a:r>
              <a:rPr lang="hr-HR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999,00 € 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A5C85BD-E9B8-4472-6C1E-880861E3A758}"/>
              </a:ext>
            </a:extLst>
          </p:cNvPr>
          <p:cNvSpPr/>
          <p:nvPr/>
        </p:nvSpPr>
        <p:spPr>
          <a:xfrm>
            <a:off x="7829718" y="1751415"/>
            <a:ext cx="498530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BB20926C-40E8-9E7D-E08E-1815096E1364}"/>
              </a:ext>
            </a:extLst>
          </p:cNvPr>
          <p:cNvSpPr/>
          <p:nvPr/>
        </p:nvSpPr>
        <p:spPr>
          <a:xfrm>
            <a:off x="7997542" y="4810369"/>
            <a:ext cx="498530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F8A798-B930-F166-1AF6-2A1A859692F1}"/>
              </a:ext>
            </a:extLst>
          </p:cNvPr>
          <p:cNvSpPr txBox="1"/>
          <p:nvPr/>
        </p:nvSpPr>
        <p:spPr>
          <a:xfrm rot="19260759">
            <a:off x="4848878" y="4650832"/>
            <a:ext cx="2258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UGRAĐENO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76D007-155B-8F9C-B324-63E3E608D201}"/>
              </a:ext>
            </a:extLst>
          </p:cNvPr>
          <p:cNvSpPr txBox="1"/>
          <p:nvPr/>
        </p:nvSpPr>
        <p:spPr>
          <a:xfrm rot="19260759">
            <a:off x="4359073" y="1729545"/>
            <a:ext cx="27376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dirty="0">
                <a:latin typeface="Arial" panose="020B0604020202020204" pitchFamily="34" charset="0"/>
                <a:cs typeface="Arial" panose="020B0604020202020204" pitchFamily="34" charset="0"/>
              </a:rPr>
              <a:t>FAKTURIRANO</a:t>
            </a:r>
          </a:p>
        </p:txBody>
      </p:sp>
    </p:spTree>
    <p:extLst>
      <p:ext uri="{BB962C8B-B14F-4D97-AF65-F5344CB8AC3E}">
        <p14:creationId xmlns:p14="http://schemas.microsoft.com/office/powerpoint/2010/main" val="412065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/>
      <p:bldP spid="29" grpId="0" animBg="1"/>
      <p:bldP spid="32" grpId="0" animBg="1"/>
      <p:bldP spid="34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8EB550F-55B7-1569-8129-7F765EEFBFA7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795E14B-600C-48B9-A818-CA9089D91E1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795E14B-600C-48B9-A818-CA9089D91E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Pravokutnik 29">
            <a:extLst>
              <a:ext uri="{FF2B5EF4-FFF2-40B4-BE49-F238E27FC236}">
                <a16:creationId xmlns:a16="http://schemas.microsoft.com/office/drawing/2014/main" id="{F0232924-3F12-4205-8D8C-D3C59790EB59}"/>
              </a:ext>
            </a:extLst>
          </p:cNvPr>
          <p:cNvSpPr/>
          <p:nvPr/>
        </p:nvSpPr>
        <p:spPr>
          <a:xfrm>
            <a:off x="69488" y="8765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defTabSz="1219170">
              <a:defRPr/>
            </a:pP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Manipulacija dijelovima velike vrijednosti</a:t>
            </a:r>
          </a:p>
          <a:p>
            <a:pPr defTabSz="1219170">
              <a:defRPr/>
            </a:pPr>
            <a:r>
              <a:rPr lang="hr-H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Krivotvorenje produkcijskih oznaka na dijelovima – </a:t>
            </a:r>
            <a:r>
              <a:rPr lang="hr-HR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Range</a:t>
            </a:r>
            <a:r>
              <a:rPr lang="hr-H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Rover Velar</a:t>
            </a:r>
          </a:p>
          <a:p>
            <a:pPr defTabSz="1219170">
              <a:defRPr/>
            </a:pPr>
            <a:endParaRPr lang="hr-HR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6F3A5B85-7F73-4EA1-B42C-C3F6F375D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CDFB8D4-487E-4030-9301-9F33A4EB6EF8}"/>
              </a:ext>
            </a:extLst>
          </p:cNvPr>
          <p:cNvSpPr txBox="1"/>
          <p:nvPr/>
        </p:nvSpPr>
        <p:spPr>
          <a:xfrm>
            <a:off x="884516" y="6048858"/>
            <a:ext cx="1257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Šteta Italija </a:t>
            </a:r>
          </a:p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01/2020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96121C9-2007-4E77-980A-426E92A6B5CA}"/>
              </a:ext>
            </a:extLst>
          </p:cNvPr>
          <p:cNvSpPr txBox="1"/>
          <p:nvPr/>
        </p:nvSpPr>
        <p:spPr>
          <a:xfrm>
            <a:off x="2984720" y="4810369"/>
            <a:ext cx="18341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Homologacija RH </a:t>
            </a:r>
          </a:p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03/2020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12F5D3F-3F52-413A-BF82-4E8B5CCE2AB8}"/>
              </a:ext>
            </a:extLst>
          </p:cNvPr>
          <p:cNvSpPr txBox="1"/>
          <p:nvPr/>
        </p:nvSpPr>
        <p:spPr>
          <a:xfrm>
            <a:off x="5201540" y="2535893"/>
            <a:ext cx="1553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Procjena štete </a:t>
            </a:r>
          </a:p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 05/2021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E23EE2-3467-A590-3E8A-FAD75ABB1F5F}"/>
              </a:ext>
            </a:extLst>
          </p:cNvPr>
          <p:cNvSpPr txBox="1"/>
          <p:nvPr/>
        </p:nvSpPr>
        <p:spPr>
          <a:xfrm>
            <a:off x="488500" y="1918665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Šteta na datum: 19.07.2023.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F66A3E-30E0-E042-DD04-506E12CD77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FFDE431-182B-7ACA-DF5D-1CC7DB2DA698}"/>
              </a:ext>
            </a:extLst>
          </p:cNvPr>
          <p:cNvSpPr txBox="1"/>
          <p:nvPr/>
        </p:nvSpPr>
        <p:spPr>
          <a:xfrm>
            <a:off x="4892913" y="1957334"/>
            <a:ext cx="2198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kat. broj: LR150080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B7D1E2F-6972-D0F5-4F5E-2D9FFD23CAFE}"/>
              </a:ext>
            </a:extLst>
          </p:cNvPr>
          <p:cNvSpPr txBox="1"/>
          <p:nvPr/>
        </p:nvSpPr>
        <p:spPr>
          <a:xfrm>
            <a:off x="4714649" y="2287997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 cijena: </a:t>
            </a:r>
            <a:r>
              <a:rPr lang="hr-HR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5.546,00 €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BA5C85BD-E9B8-4472-6C1E-880861E3A758}"/>
              </a:ext>
            </a:extLst>
          </p:cNvPr>
          <p:cNvSpPr/>
          <p:nvPr/>
        </p:nvSpPr>
        <p:spPr>
          <a:xfrm>
            <a:off x="7382139" y="2146131"/>
            <a:ext cx="498530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7484D0-AE37-1488-05A0-75DA74D243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2421" y="990881"/>
            <a:ext cx="3516623" cy="24381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796386-5829-3045-8EBD-14B1ACBD65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12421" y="3514428"/>
            <a:ext cx="3516622" cy="2627752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4F7A38D-0BF4-6736-F136-FE0A6F69FE49}"/>
              </a:ext>
            </a:extLst>
          </p:cNvPr>
          <p:cNvSpPr/>
          <p:nvPr/>
        </p:nvSpPr>
        <p:spPr>
          <a:xfrm>
            <a:off x="7382139" y="4733424"/>
            <a:ext cx="498530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7E3947-0184-300E-ED72-66F06E7D781E}"/>
              </a:ext>
            </a:extLst>
          </p:cNvPr>
          <p:cNvSpPr txBox="1"/>
          <p:nvPr/>
        </p:nvSpPr>
        <p:spPr>
          <a:xfrm>
            <a:off x="5058605" y="4625703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kat. broj: 450723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EF267D-0245-D92D-B19B-AE94475B777A}"/>
              </a:ext>
            </a:extLst>
          </p:cNvPr>
          <p:cNvSpPr txBox="1"/>
          <p:nvPr/>
        </p:nvSpPr>
        <p:spPr>
          <a:xfrm>
            <a:off x="4662081" y="4982992"/>
            <a:ext cx="2659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OEM cijena: </a:t>
            </a:r>
            <a:r>
              <a:rPr lang="hr-HR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1.507,00 €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4822B47-5C61-9C6F-56C9-73300CFA45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485" y="2189156"/>
            <a:ext cx="4172767" cy="314238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207EB8B-C1F9-E66E-A2BB-35BEEE98FEC8}"/>
              </a:ext>
            </a:extLst>
          </p:cNvPr>
          <p:cNvSpPr txBox="1"/>
          <p:nvPr/>
        </p:nvSpPr>
        <p:spPr>
          <a:xfrm rot="19260759">
            <a:off x="5117113" y="3112933"/>
            <a:ext cx="178606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RAZLIKA</a:t>
            </a:r>
          </a:p>
          <a:p>
            <a:r>
              <a:rPr lang="hr-HR" sz="28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8.078,00€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D941828-D215-F739-253E-8695D131A66B}"/>
              </a:ext>
            </a:extLst>
          </p:cNvPr>
          <p:cNvSpPr/>
          <p:nvPr/>
        </p:nvSpPr>
        <p:spPr>
          <a:xfrm>
            <a:off x="8312421" y="4005064"/>
            <a:ext cx="1455987" cy="80530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4354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AB7C9-011F-C4DD-AE71-CED6B8555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F85FB77-C9FA-7A2A-6E07-A4AB50097529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E7A8BBCC-B90E-08D1-49EF-AD329A3554B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E7A8BBCC-B90E-08D1-49EF-AD329A3554B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F4F533D3-308B-062E-FF29-91800ED83C4D}"/>
              </a:ext>
            </a:extLst>
          </p:cNvPr>
          <p:cNvSpPr/>
          <p:nvPr/>
        </p:nvSpPr>
        <p:spPr>
          <a:xfrm>
            <a:off x="56680" y="72353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Konstrukcijski nedostaci vozila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0" lang="hr-HR" sz="200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olimerni</a:t>
            </a:r>
            <a:r>
              <a:rPr kumimoji="0" lang="hr-HR" sz="200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dijelovi vozila – putna svjetla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2AF12B-BCE0-B5E5-5593-66DC5F550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9FD44C-7736-4318-FF41-5969AF1CDE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pic>
        <p:nvPicPr>
          <p:cNvPr id="2" name="Picture 1" descr="A close up of a car's headlight">
            <a:extLst>
              <a:ext uri="{FF2B5EF4-FFF2-40B4-BE49-F238E27FC236}">
                <a16:creationId xmlns:a16="http://schemas.microsoft.com/office/drawing/2014/main" id="{F5E4355A-CB40-25A3-AC60-307CED8833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1009973"/>
            <a:ext cx="3744416" cy="2700300"/>
          </a:xfrm>
          <a:prstGeom prst="rect">
            <a:avLst/>
          </a:prstGeom>
        </p:spPr>
      </p:pic>
      <p:pic>
        <p:nvPicPr>
          <p:cNvPr id="6" name="Picture 5" descr="A hand touching a car headlight">
            <a:extLst>
              <a:ext uri="{FF2B5EF4-FFF2-40B4-BE49-F238E27FC236}">
                <a16:creationId xmlns:a16="http://schemas.microsoft.com/office/drawing/2014/main" id="{1821F5BB-0FB9-BD39-D65E-2389D88A6F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3848006"/>
            <a:ext cx="3744416" cy="2700300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F391A2CE-F11C-7749-6084-D9EE4D33DB80}"/>
              </a:ext>
            </a:extLst>
          </p:cNvPr>
          <p:cNvSpPr/>
          <p:nvPr/>
        </p:nvSpPr>
        <p:spPr>
          <a:xfrm>
            <a:off x="4952275" y="3452500"/>
            <a:ext cx="498530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9CC43B-98AD-A01C-BCDD-4AFF483AD868}"/>
              </a:ext>
            </a:extLst>
          </p:cNvPr>
          <p:cNvSpPr txBox="1"/>
          <p:nvPr/>
        </p:nvSpPr>
        <p:spPr>
          <a:xfrm>
            <a:off x="5691552" y="2760003"/>
            <a:ext cx="5949064" cy="1754326"/>
          </a:xfrm>
          <a:prstGeom prst="rect">
            <a:avLst/>
          </a:prstGeom>
          <a:noFill/>
          <a:ln>
            <a:solidFill>
              <a:srgbClr val="004077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oštećenje polimernog </a:t>
            </a:r>
            <a:r>
              <a:rPr lang="hr-HR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kučišta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putnog svjetla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manifestira se kao pojava mikro-pukotina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dovodi do prodora vlage u unutrašnjost putnog svjetla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posljedično nastupa šteta na elektroničkim modulima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obveza proizvođača za zamjenom dijela u okviru </a:t>
            </a:r>
          </a:p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servisne akcije/opoziva</a:t>
            </a:r>
          </a:p>
        </p:txBody>
      </p:sp>
    </p:spTree>
    <p:extLst>
      <p:ext uri="{BB962C8B-B14F-4D97-AF65-F5344CB8AC3E}">
        <p14:creationId xmlns:p14="http://schemas.microsoft.com/office/powerpoint/2010/main" val="600151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8B3B6-33F3-4CEF-D7E0-21ABB3A5F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2B150F-E7EA-45E5-CD10-21189957957B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FEA90B0A-703F-4109-3143-95DD7A458FD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FEA90B0A-703F-4109-3143-95DD7A458F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959B95B1-FCFF-0B89-B44A-F5F419785618}"/>
              </a:ext>
            </a:extLst>
          </p:cNvPr>
          <p:cNvSpPr/>
          <p:nvPr/>
        </p:nvSpPr>
        <p:spPr>
          <a:xfrm>
            <a:off x="56680" y="72353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Konstrukcijski nedostaci vozila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0" lang="hr-HR" sz="200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olimerni</a:t>
            </a:r>
            <a:r>
              <a:rPr kumimoji="0" lang="hr-HR" sz="200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dijelovi vozila – okviri panoramskih krovnih otvora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374249-E6A3-A5F7-108B-CB152FE28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0EE373-4AB8-61E8-5DE2-37B1467E14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pic>
        <p:nvPicPr>
          <p:cNvPr id="2" name="Picture 1" descr="The top of a car">
            <a:extLst>
              <a:ext uri="{FF2B5EF4-FFF2-40B4-BE49-F238E27FC236}">
                <a16:creationId xmlns:a16="http://schemas.microsoft.com/office/drawing/2014/main" id="{3D2AE793-0876-4CC6-DDAA-5BD5AF4D3A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72" y="971990"/>
            <a:ext cx="4032448" cy="2700615"/>
          </a:xfrm>
          <a:prstGeom prst="rect">
            <a:avLst/>
          </a:prstGeom>
        </p:spPr>
      </p:pic>
      <p:pic>
        <p:nvPicPr>
          <p:cNvPr id="6" name="Picture 5" descr="A reflection of a tree in a car">
            <a:extLst>
              <a:ext uri="{FF2B5EF4-FFF2-40B4-BE49-F238E27FC236}">
                <a16:creationId xmlns:a16="http://schemas.microsoft.com/office/drawing/2014/main" id="{86206CF1-67BD-6DD2-F40F-23C28B317C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76" y="3784645"/>
            <a:ext cx="4032448" cy="2721194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2DEB0579-F8AE-7D81-7A51-4D58A5E8B2F1}"/>
              </a:ext>
            </a:extLst>
          </p:cNvPr>
          <p:cNvSpPr/>
          <p:nvPr/>
        </p:nvSpPr>
        <p:spPr>
          <a:xfrm>
            <a:off x="4952275" y="3452500"/>
            <a:ext cx="498530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35EF74-EB98-E721-E6B8-965A0C370794}"/>
              </a:ext>
            </a:extLst>
          </p:cNvPr>
          <p:cNvSpPr txBox="1"/>
          <p:nvPr/>
        </p:nvSpPr>
        <p:spPr>
          <a:xfrm>
            <a:off x="5711657" y="2621503"/>
            <a:ext cx="5628529" cy="2031325"/>
          </a:xfrm>
          <a:prstGeom prst="rect">
            <a:avLst/>
          </a:prstGeom>
          <a:noFill/>
          <a:ln>
            <a:solidFill>
              <a:srgbClr val="004077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oštećenje polimernog okvira panoramskog krova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manifestira se kao pojava pukotina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dovodi do prodora vlage u unutrašnjost vozila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posljedično nastupa šteta na el. komponentama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posebno istaknuto na vozilima VW koncerna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obveza proizvođača za zamjenom dijela u okviru </a:t>
            </a:r>
          </a:p>
          <a:p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servisne akcije/opoziva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66B2B15-EE0B-AFC3-2CA5-D75CF1A3515F}"/>
              </a:ext>
            </a:extLst>
          </p:cNvPr>
          <p:cNvSpPr/>
          <p:nvPr/>
        </p:nvSpPr>
        <p:spPr>
          <a:xfrm>
            <a:off x="983432" y="4077072"/>
            <a:ext cx="2448272" cy="14401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FC15EC0-1DAE-8B07-19EA-35A5633C9357}"/>
              </a:ext>
            </a:extLst>
          </p:cNvPr>
          <p:cNvSpPr/>
          <p:nvPr/>
        </p:nvSpPr>
        <p:spPr>
          <a:xfrm>
            <a:off x="1199456" y="1556792"/>
            <a:ext cx="2448272" cy="15316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83191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E3A35-EC04-8F78-47FF-F8840F70B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2DF9F66-6985-909C-FE9B-1D2700C09399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r-H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9A33F705-6F32-3B95-B274-101DEE1632F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9A33F705-6F32-3B95-B274-101DEE1632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674E2025-B97D-8BC9-CBB0-D19CCAC268F1}"/>
              </a:ext>
            </a:extLst>
          </p:cNvPr>
          <p:cNvSpPr/>
          <p:nvPr/>
        </p:nvSpPr>
        <p:spPr>
          <a:xfrm>
            <a:off x="56680" y="72353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Konstrukcijski nedostaci vozila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Stakla</a:t>
            </a:r>
            <a:endParaRPr kumimoji="0" lang="hr-HR" sz="200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77C17A-230F-F33D-D7A2-8BDEC8663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A7E9A2-D27F-F146-85C3-47050AA684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pic>
        <p:nvPicPr>
          <p:cNvPr id="2050" name="Picture 3">
            <a:extLst>
              <a:ext uri="{FF2B5EF4-FFF2-40B4-BE49-F238E27FC236}">
                <a16:creationId xmlns:a16="http://schemas.microsoft.com/office/drawing/2014/main" id="{A674EDB1-7DCB-FD5C-34DB-C40EE28C8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999121"/>
            <a:ext cx="208823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F9C1884E-4FDD-21D9-F14B-96A376574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592" y="987982"/>
            <a:ext cx="2088232" cy="2787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B923529-F37B-CB26-3474-A71676481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817" y="987982"/>
            <a:ext cx="2088232" cy="2787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A crack in a car window&#10;&#10;AI-generated content may be incorrect.">
            <a:extLst>
              <a:ext uri="{FF2B5EF4-FFF2-40B4-BE49-F238E27FC236}">
                <a16:creationId xmlns:a16="http://schemas.microsoft.com/office/drawing/2014/main" id="{82B9B43D-4843-AF49-3EF2-D829B7F7B4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3890031"/>
            <a:ext cx="2088232" cy="2689607"/>
          </a:xfrm>
          <a:prstGeom prst="rect">
            <a:avLst/>
          </a:prstGeom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FEA90D92-5031-60B6-5A53-5FEA34357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592" y="3890030"/>
            <a:ext cx="2088232" cy="268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broken window of a car">
            <a:extLst>
              <a:ext uri="{FF2B5EF4-FFF2-40B4-BE49-F238E27FC236}">
                <a16:creationId xmlns:a16="http://schemas.microsoft.com/office/drawing/2014/main" id="{562F77E7-5E19-F15C-1BAD-FD860E9614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817" y="3890030"/>
            <a:ext cx="2069965" cy="2689607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C998BCEA-F56E-3626-50E2-827073DBAEA8}"/>
              </a:ext>
            </a:extLst>
          </p:cNvPr>
          <p:cNvSpPr/>
          <p:nvPr/>
        </p:nvSpPr>
        <p:spPr>
          <a:xfrm>
            <a:off x="6941983" y="3622767"/>
            <a:ext cx="351671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B96E1C-293E-C30D-A80E-580D760D9A27}"/>
              </a:ext>
            </a:extLst>
          </p:cNvPr>
          <p:cNvSpPr txBox="1"/>
          <p:nvPr/>
        </p:nvSpPr>
        <p:spPr>
          <a:xfrm>
            <a:off x="7459124" y="2043372"/>
            <a:ext cx="4196569" cy="3970318"/>
          </a:xfrm>
          <a:prstGeom prst="rect">
            <a:avLst/>
          </a:prstGeom>
          <a:noFill/>
          <a:ln>
            <a:solidFill>
              <a:srgbClr val="004077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oštećenje stakala (</a:t>
            </a:r>
            <a:r>
              <a:rPr lang="hr-HR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lightweigt</a:t>
            </a:r>
            <a:r>
              <a:rPr lang="hr-HR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hr-HR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noise</a:t>
            </a:r>
            <a:r>
              <a:rPr lang="hr-HR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i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insulated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manifestira se kao pojava pukotina izgleda paukove mreže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puknuće nastupa radi naprezanja elemenata karoserije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posebno istaknuto na vozilima VW </a:t>
            </a:r>
            <a:r>
              <a:rPr lang="hr-HR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(Porsche 911/992, Cayenne)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obveza proizvođača za zamjenom dijela u okviru servisnog opoziva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koncesionari na lokalnim tržištima izbjegavaju odgovornost usmjeravanjem vozila na prijavu štete po kasko polici</a:t>
            </a:r>
          </a:p>
        </p:txBody>
      </p:sp>
    </p:spTree>
    <p:extLst>
      <p:ext uri="{BB962C8B-B14F-4D97-AF65-F5344CB8AC3E}">
        <p14:creationId xmlns:p14="http://schemas.microsoft.com/office/powerpoint/2010/main" val="2566929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8EB550F-55B7-1569-8129-7F765EEFBFA7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7795E14B-600C-48B9-A818-CA9089D91E1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7795E14B-600C-48B9-A818-CA9089D91E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Pravokutnik 29">
            <a:extLst>
              <a:ext uri="{FF2B5EF4-FFF2-40B4-BE49-F238E27FC236}">
                <a16:creationId xmlns:a16="http://schemas.microsoft.com/office/drawing/2014/main" id="{F0232924-3F12-4205-8D8C-D3C59790EB59}"/>
              </a:ext>
            </a:extLst>
          </p:cNvPr>
          <p:cNvSpPr/>
          <p:nvPr/>
        </p:nvSpPr>
        <p:spPr>
          <a:xfrm>
            <a:off x="69488" y="8765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defTabSz="1219170">
              <a:defRPr/>
            </a:pP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Manipulacije elektroničkim zapisima vozila</a:t>
            </a:r>
          </a:p>
          <a:p>
            <a:pPr defTabSz="1219170">
              <a:defRPr/>
            </a:pPr>
            <a:r>
              <a:rPr lang="hr-H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EDR zapis - BMW M5</a:t>
            </a:r>
          </a:p>
          <a:p>
            <a:pPr defTabSz="1219170">
              <a:defRPr/>
            </a:pPr>
            <a:endParaRPr lang="hr-HR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6F3A5B85-7F73-4EA1-B42C-C3F6F375D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CDFB8D4-487E-4030-9301-9F33A4EB6EF8}"/>
              </a:ext>
            </a:extLst>
          </p:cNvPr>
          <p:cNvSpPr txBox="1"/>
          <p:nvPr/>
        </p:nvSpPr>
        <p:spPr>
          <a:xfrm>
            <a:off x="884516" y="6048858"/>
            <a:ext cx="1257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Šteta Italija </a:t>
            </a:r>
          </a:p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01/2020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96121C9-2007-4E77-980A-426E92A6B5CA}"/>
              </a:ext>
            </a:extLst>
          </p:cNvPr>
          <p:cNvSpPr txBox="1"/>
          <p:nvPr/>
        </p:nvSpPr>
        <p:spPr>
          <a:xfrm>
            <a:off x="2984720" y="4810369"/>
            <a:ext cx="18341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Homologacija RH </a:t>
            </a:r>
          </a:p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03/2020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12F5D3F-3F52-413A-BF82-4E8B5CCE2AB8}"/>
              </a:ext>
            </a:extLst>
          </p:cNvPr>
          <p:cNvSpPr txBox="1"/>
          <p:nvPr/>
        </p:nvSpPr>
        <p:spPr>
          <a:xfrm>
            <a:off x="5201540" y="2535893"/>
            <a:ext cx="1553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Procjena štete </a:t>
            </a:r>
          </a:p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 05/2021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E23EE2-3467-A590-3E8A-FAD75ABB1F5F}"/>
              </a:ext>
            </a:extLst>
          </p:cNvPr>
          <p:cNvSpPr txBox="1"/>
          <p:nvPr/>
        </p:nvSpPr>
        <p:spPr>
          <a:xfrm>
            <a:off x="488500" y="1918665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Šteta na datum: 19.07.2023.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F66A3E-30E0-E042-DD04-506E12CD77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14F7A38D-0BF4-6736-F136-FE0A6F69FE49}"/>
              </a:ext>
            </a:extLst>
          </p:cNvPr>
          <p:cNvSpPr/>
          <p:nvPr/>
        </p:nvSpPr>
        <p:spPr>
          <a:xfrm>
            <a:off x="5434482" y="3452500"/>
            <a:ext cx="498530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EF267D-0245-D92D-B19B-AE94475B777A}"/>
              </a:ext>
            </a:extLst>
          </p:cNvPr>
          <p:cNvSpPr txBox="1"/>
          <p:nvPr/>
        </p:nvSpPr>
        <p:spPr>
          <a:xfrm>
            <a:off x="6125473" y="2760003"/>
            <a:ext cx="5897768" cy="1754326"/>
          </a:xfrm>
          <a:prstGeom prst="rect">
            <a:avLst/>
          </a:prstGeom>
          <a:noFill/>
          <a:ln>
            <a:solidFill>
              <a:srgbClr val="004077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prekoračenje brzine &gt; 50 km/h u naseljenom mjestu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kazneno djelo obijesne vožnje u prometu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isključenje obveze osiguratelja prema uvjetima kaska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proveden postupak osiguranja dokaza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izvršena manipulacija na instalaciji modula 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nije moguć pristup podacima iz EDR-a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D0E09B-DA05-8A8D-71AA-4409D3ADD0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643" y="1148057"/>
            <a:ext cx="3794125" cy="24381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8A8B58-5A67-7E42-0459-7966799186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952" y="3690513"/>
            <a:ext cx="3779816" cy="26507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3F051CD-A93A-16C4-5C66-DDD8AD9FF36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824" r="13727"/>
          <a:stretch/>
        </p:blipFill>
        <p:spPr>
          <a:xfrm>
            <a:off x="4015036" y="2988226"/>
            <a:ext cx="1301151" cy="135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71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007C3-F421-40BF-DB98-FA61EDA98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2F36419-85D9-1F97-8E89-C546B12FB348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F5E54E2C-4799-5399-1498-2B20ADCF83A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F5E54E2C-4799-5399-1498-2B20ADCF83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Pravokutnik 29">
            <a:extLst>
              <a:ext uri="{FF2B5EF4-FFF2-40B4-BE49-F238E27FC236}">
                <a16:creationId xmlns:a16="http://schemas.microsoft.com/office/drawing/2014/main" id="{B5275717-1B29-20E8-FDC9-C1E7A757D8A5}"/>
              </a:ext>
            </a:extLst>
          </p:cNvPr>
          <p:cNvSpPr/>
          <p:nvPr/>
        </p:nvSpPr>
        <p:spPr>
          <a:xfrm>
            <a:off x="69488" y="8765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defTabSz="1219170">
              <a:defRPr/>
            </a:pP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Manipulacije elektroničkim zapisima vozila</a:t>
            </a:r>
          </a:p>
          <a:p>
            <a:pPr defTabSz="1219170">
              <a:defRPr/>
            </a:pPr>
            <a:r>
              <a:rPr lang="hr-H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EDR zapis – </a:t>
            </a:r>
            <a:r>
              <a:rPr lang="hr-HR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Range</a:t>
            </a:r>
            <a:r>
              <a:rPr lang="hr-H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Rover</a:t>
            </a:r>
          </a:p>
          <a:p>
            <a:pPr defTabSz="1219170">
              <a:defRPr/>
            </a:pPr>
            <a:endParaRPr lang="hr-HR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06DDD2A6-3149-70B6-B81D-BA98013B6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C516A3-535F-AFE4-7015-6FB8FC5225BE}"/>
              </a:ext>
            </a:extLst>
          </p:cNvPr>
          <p:cNvSpPr txBox="1"/>
          <p:nvPr/>
        </p:nvSpPr>
        <p:spPr>
          <a:xfrm>
            <a:off x="884516" y="6048858"/>
            <a:ext cx="1257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Šteta Italija </a:t>
            </a:r>
          </a:p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01/2020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AAFF34-2A64-D64F-BC22-71149E8E1E7E}"/>
              </a:ext>
            </a:extLst>
          </p:cNvPr>
          <p:cNvSpPr txBox="1"/>
          <p:nvPr/>
        </p:nvSpPr>
        <p:spPr>
          <a:xfrm>
            <a:off x="2984720" y="4810369"/>
            <a:ext cx="18341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Homologacija RH </a:t>
            </a:r>
          </a:p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03/2020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C4F3A6-2BCB-3FC7-28F6-1B93435D5997}"/>
              </a:ext>
            </a:extLst>
          </p:cNvPr>
          <p:cNvSpPr txBox="1"/>
          <p:nvPr/>
        </p:nvSpPr>
        <p:spPr>
          <a:xfrm>
            <a:off x="5201540" y="2535893"/>
            <a:ext cx="15536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Procjena štete </a:t>
            </a:r>
          </a:p>
          <a:p>
            <a:r>
              <a:rPr lang="hr-HR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 05/2021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7A855A-F05D-6DC0-6CDA-D8243DA7B108}"/>
              </a:ext>
            </a:extLst>
          </p:cNvPr>
          <p:cNvSpPr txBox="1"/>
          <p:nvPr/>
        </p:nvSpPr>
        <p:spPr>
          <a:xfrm>
            <a:off x="488500" y="1918665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Šteta na datum: 19.07.2023.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00ACAC-6099-4AE7-C546-A6BC0A5E0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E9A46937-B4CF-029C-A5A1-9A5EBEF0D49B}"/>
              </a:ext>
            </a:extLst>
          </p:cNvPr>
          <p:cNvSpPr/>
          <p:nvPr/>
        </p:nvSpPr>
        <p:spPr>
          <a:xfrm>
            <a:off x="4663588" y="3452500"/>
            <a:ext cx="498530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7EF89C-357B-3A52-E73B-B468B31E5A2C}"/>
              </a:ext>
            </a:extLst>
          </p:cNvPr>
          <p:cNvSpPr txBox="1"/>
          <p:nvPr/>
        </p:nvSpPr>
        <p:spPr>
          <a:xfrm>
            <a:off x="5663952" y="2760003"/>
            <a:ext cx="5897768" cy="1754326"/>
          </a:xfrm>
          <a:prstGeom prst="rect">
            <a:avLst/>
          </a:prstGeom>
          <a:noFill/>
          <a:ln>
            <a:solidFill>
              <a:srgbClr val="004077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prekoračenje brzine &gt; 50 km/h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kazneno djelo obijesne vožnje u prometu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isključenje obveze osiguratelja prema uvjetima kaska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proveden postupak osiguranja dokaza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izvršena manipulacija na tiskanoj pločici modula 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nije moguć pristup podacima iz EDR-a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632AD6-25C5-8A9F-8DA8-6E4F778EDB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519" y="908773"/>
            <a:ext cx="3779816" cy="27053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057736A-DE9D-4F20-FA7F-4BF6524B77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086" y="3662929"/>
            <a:ext cx="3769834" cy="2791216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68E28B98-9786-CDA7-83F3-63615BF8D5F2}"/>
              </a:ext>
            </a:extLst>
          </p:cNvPr>
          <p:cNvSpPr/>
          <p:nvPr/>
        </p:nvSpPr>
        <p:spPr>
          <a:xfrm>
            <a:off x="983432" y="4437112"/>
            <a:ext cx="1656184" cy="95803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24181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D793A-5274-D7C6-F9A1-E28526176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F1F58D-616D-84C2-BDE5-33A6C9F52D65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7E93F098-9722-11AA-7B37-37B88970A31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7E93F098-9722-11AA-7B37-37B88970A3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5774FCBA-004E-A3A3-4827-1CD05B2A3537}"/>
              </a:ext>
            </a:extLst>
          </p:cNvPr>
          <p:cNvSpPr/>
          <p:nvPr/>
        </p:nvSpPr>
        <p:spPr>
          <a:xfrm>
            <a:off x="62584" y="32104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Case</a:t>
            </a: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study</a:t>
            </a: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Primjer zlouporabe na vozilu velike vrijednosti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C08CA1-85C8-BD1D-B86E-AE1C7191D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882AB0-AC5C-AD7E-1F8E-D339AB561262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75B531-E4AC-6EF5-9515-FED930180417}"/>
              </a:ext>
            </a:extLst>
          </p:cNvPr>
          <p:cNvSpPr txBox="1"/>
          <p:nvPr/>
        </p:nvSpPr>
        <p:spPr>
          <a:xfrm>
            <a:off x="7337464" y="2617553"/>
            <a:ext cx="2133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Procjena štete RH 05/2021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CB5D94-A80C-C1A1-50F8-84FF83664782}"/>
              </a:ext>
            </a:extLst>
          </p:cNvPr>
          <p:cNvSpPr txBox="1"/>
          <p:nvPr/>
        </p:nvSpPr>
        <p:spPr>
          <a:xfrm>
            <a:off x="9723107" y="1614219"/>
            <a:ext cx="2423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Osiguranje dokaza RH 10/2021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F16254-1A1F-7946-42AE-F39AF85943CD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217049-C2A4-C440-3FA2-C6FFC3C2AE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69EEE0-4892-46ED-35CA-F9432F76B3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368" y="1048419"/>
            <a:ext cx="3204583" cy="24034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76C0E7-9D04-FC87-F097-07059E1D5E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9736" y="1046139"/>
            <a:ext cx="3204584" cy="24034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F420C4-60E4-A0B9-E13D-D6A60EB71B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367" y="3519280"/>
            <a:ext cx="3204583" cy="24034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7F76AFF-A5B4-065E-97E6-7F19B41122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9737" y="3524864"/>
            <a:ext cx="3204583" cy="23978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C76683E-5BEC-CBC8-6660-BBE3C8837F5C}"/>
              </a:ext>
            </a:extLst>
          </p:cNvPr>
          <p:cNvSpPr txBox="1"/>
          <p:nvPr/>
        </p:nvSpPr>
        <p:spPr>
          <a:xfrm>
            <a:off x="7803027" y="2647701"/>
            <a:ext cx="4140877" cy="175432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Šteta sa međunarodnim karakterom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Oštećeno vozilo visoke klase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Dostavljena foto-dokumentacija sa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kalkulacijom popravka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Vozilo nedostupno za pregled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Visina odštete 150.000,-€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29B0F412-0020-938B-4B9E-C5071BA22118}"/>
              </a:ext>
            </a:extLst>
          </p:cNvPr>
          <p:cNvSpPr/>
          <p:nvPr/>
        </p:nvSpPr>
        <p:spPr>
          <a:xfrm>
            <a:off x="7214047" y="3334614"/>
            <a:ext cx="351671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48200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98836-06A3-E855-9B81-31EFEC346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EEFF6F-A3AD-1D4A-5F84-976458253212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7AD81789-FDFB-2C79-6AAC-D36254D6691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7AD81789-FDFB-2C79-6AAC-D36254D669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F9848F91-EAA1-FB57-F45D-DF81EA2860E0}"/>
              </a:ext>
            </a:extLst>
          </p:cNvPr>
          <p:cNvSpPr/>
          <p:nvPr/>
        </p:nvSpPr>
        <p:spPr>
          <a:xfrm>
            <a:off x="62584" y="32104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Case</a:t>
            </a: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study</a:t>
            </a: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Primjer zlouporabe na vozilu velike vrijednosti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0DCC4F-9261-E550-489A-125661B7A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1BA5FA-8B2D-3098-56F3-7FEE39A76CEC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1F5365-516C-1717-A829-4A93C53CF4CA}"/>
              </a:ext>
            </a:extLst>
          </p:cNvPr>
          <p:cNvSpPr txBox="1"/>
          <p:nvPr/>
        </p:nvSpPr>
        <p:spPr>
          <a:xfrm>
            <a:off x="7337464" y="2617553"/>
            <a:ext cx="2133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Procjena štete RH 05/2021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8E6BEF-9176-4BA5-FDBB-2937E4E3F9CC}"/>
              </a:ext>
            </a:extLst>
          </p:cNvPr>
          <p:cNvSpPr txBox="1"/>
          <p:nvPr/>
        </p:nvSpPr>
        <p:spPr>
          <a:xfrm>
            <a:off x="9723107" y="1614219"/>
            <a:ext cx="2423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Osiguranje dokaza RH 10/2021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2642CF-EC78-4C17-E81C-304C57639064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8F8BE3-F286-0F17-6F2C-6AE1C14E1D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411897D-8781-C450-E4FE-B51E74912A54}"/>
              </a:ext>
            </a:extLst>
          </p:cNvPr>
          <p:cNvSpPr txBox="1"/>
          <p:nvPr/>
        </p:nvSpPr>
        <p:spPr>
          <a:xfrm>
            <a:off x="7364128" y="2744103"/>
            <a:ext cx="4333238" cy="203132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Pribavljena dokumentacija s očevida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Pribavljena dokumentacija prethodne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Izvršena analiza tragova i oštećenja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Utvrđeno postojanje niza prijevarnih </a:t>
            </a:r>
          </a:p>
          <a:p>
            <a:r>
              <a:rPr lang="hr-H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indikatora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FAA9AD-64A3-7EC6-D875-72030FD8C7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746" y="1173190"/>
            <a:ext cx="3226437" cy="24034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11E32C-D381-BCF2-96A1-6D698E3D09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42123" y="1173190"/>
            <a:ext cx="3226437" cy="23978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F198D6B-86F6-616C-2F83-628EFD688A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754" y="3664484"/>
            <a:ext cx="3231429" cy="238528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37818DE-262E-EA9E-9251-54E22EE48FE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42123" y="3664484"/>
            <a:ext cx="3226437" cy="2385284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9E6A9B2-57F4-25DA-0F9A-0729F9BB3032}"/>
              </a:ext>
            </a:extLst>
          </p:cNvPr>
          <p:cNvSpPr/>
          <p:nvPr/>
        </p:nvSpPr>
        <p:spPr>
          <a:xfrm>
            <a:off x="6859164" y="3440624"/>
            <a:ext cx="351671" cy="3693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7881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58121-A2BF-09D9-6612-4407E7555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77112D-0FF8-C5CD-35D2-7A7584A5579D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2CEBAF3E-FB0D-6DC8-1B23-8AFFFF05449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2CEBAF3E-FB0D-6DC8-1B23-8AFFFF0544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7D5226D3-8A53-91DC-5C54-777E47AE08CB}"/>
              </a:ext>
            </a:extLst>
          </p:cNvPr>
          <p:cNvSpPr/>
          <p:nvPr/>
        </p:nvSpPr>
        <p:spPr>
          <a:xfrm>
            <a:off x="62584" y="32104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Case</a:t>
            </a: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study</a:t>
            </a: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Primjer zlouporabe na vozilu velike vrijednosti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A3C531-95C7-3188-6B4D-15A8235C2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AA5449-FA58-8AB5-E545-6D564886B4BA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17A3A3-3B93-A5BE-6678-E5C8C5CB2CDA}"/>
              </a:ext>
            </a:extLst>
          </p:cNvPr>
          <p:cNvSpPr txBox="1"/>
          <p:nvPr/>
        </p:nvSpPr>
        <p:spPr>
          <a:xfrm>
            <a:off x="7337464" y="2617553"/>
            <a:ext cx="2133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Procjena štete RH 05/2021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6B9F23-3097-4027-CED7-45CE20E3E7C7}"/>
              </a:ext>
            </a:extLst>
          </p:cNvPr>
          <p:cNvSpPr txBox="1"/>
          <p:nvPr/>
        </p:nvSpPr>
        <p:spPr>
          <a:xfrm>
            <a:off x="9723107" y="1614219"/>
            <a:ext cx="2423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Osiguranje dokaza RH 10/2021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F93889-0E6D-2FBB-072F-2FE79B7BCEAB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15ED6E-4397-B116-EE0C-13BFF77FEB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DD4EBF4-650E-18F5-DA90-A42E7DA19833}"/>
              </a:ext>
            </a:extLst>
          </p:cNvPr>
          <p:cNvSpPr txBox="1"/>
          <p:nvPr/>
        </p:nvSpPr>
        <p:spPr>
          <a:xfrm>
            <a:off x="3575720" y="5103674"/>
            <a:ext cx="36599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r-HR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Potpuna podudarnost lomnih linija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EAEC62-78B0-76DC-DAF8-EDFFF13C89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334" y="1009186"/>
            <a:ext cx="5602602" cy="37879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33C9C8-7556-DC91-5CC3-BCB99DA84F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6064" y="1009186"/>
            <a:ext cx="5602602" cy="378796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E7B7D5-DC64-3B06-4533-F92E2E83373D}"/>
              </a:ext>
            </a:extLst>
          </p:cNvPr>
          <p:cNvCxnSpPr/>
          <p:nvPr/>
        </p:nvCxnSpPr>
        <p:spPr>
          <a:xfrm>
            <a:off x="3575720" y="4437112"/>
            <a:ext cx="1800200" cy="9361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95D4B25-2F35-5EDA-AB83-473B3FE79E41}"/>
              </a:ext>
            </a:extLst>
          </p:cNvPr>
          <p:cNvCxnSpPr/>
          <p:nvPr/>
        </p:nvCxnSpPr>
        <p:spPr>
          <a:xfrm flipH="1">
            <a:off x="6287445" y="3023135"/>
            <a:ext cx="2520280" cy="237626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19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4B703-CDE5-FCF4-96DE-D24AFF4EE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8D9E011-9060-0602-7D1E-44442896AF87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FA4E84A6-111A-BFDF-E95E-DAC96A9C20A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FA4E84A6-111A-BFDF-E95E-DAC96A9C20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77469F95-7040-FEE1-9951-CC5B7F1A67E9}"/>
              </a:ext>
            </a:extLst>
          </p:cNvPr>
          <p:cNvSpPr/>
          <p:nvPr/>
        </p:nvSpPr>
        <p:spPr>
          <a:xfrm>
            <a:off x="62584" y="32104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Case</a:t>
            </a: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study</a:t>
            </a: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Primjer zlouporabe na vozilu velike vrijednosti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22150-03AC-74FA-34E5-5EA6FF71E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511120-F671-27AC-F369-4C63AA5AB32C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3F988F8-66DC-A045-29FF-3DADBF19EDAF}"/>
              </a:ext>
            </a:extLst>
          </p:cNvPr>
          <p:cNvSpPr txBox="1"/>
          <p:nvPr/>
        </p:nvSpPr>
        <p:spPr>
          <a:xfrm>
            <a:off x="7337464" y="2617553"/>
            <a:ext cx="2133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Procjena štete RH 05/2021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5576CF-7077-3314-8E45-EEC5D78E45E6}"/>
              </a:ext>
            </a:extLst>
          </p:cNvPr>
          <p:cNvSpPr txBox="1"/>
          <p:nvPr/>
        </p:nvSpPr>
        <p:spPr>
          <a:xfrm>
            <a:off x="9723107" y="1614219"/>
            <a:ext cx="2423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Osiguranje dokaza RH 10/2021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8C2C18D-8CE2-836C-83A7-F6C6CBEF2CBD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76BE7E-C32E-E484-DB37-1F51E5C94A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6F8AB2-14A7-F6AA-34A0-5E66A5B8C7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360" y="1631347"/>
            <a:ext cx="5600836" cy="37776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D58501-28FA-A193-731F-E245A9F11A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3872" y="2007146"/>
            <a:ext cx="6487866" cy="300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445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13EEA-F663-36D7-62A8-0AF46F0E7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9AD99BB-5B90-4E6E-6674-C046EEBD0FA7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D3B33E2D-26F4-32B4-4BA9-196E06D6913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D3B33E2D-26F4-32B4-4BA9-196E06D691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EA1E6BA4-EE05-8513-4450-E2F2213AF901}"/>
              </a:ext>
            </a:extLst>
          </p:cNvPr>
          <p:cNvSpPr/>
          <p:nvPr/>
        </p:nvSpPr>
        <p:spPr>
          <a:xfrm>
            <a:off x="62584" y="32104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Case</a:t>
            </a: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hr-HR" sz="20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study</a:t>
            </a: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Primjer zlouporabe na vozilu velike vrijednosti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4C5EB3-8842-98E0-C415-2545A8119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6FFEEC-806F-6D8E-C690-448CFFB0C5C1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239A8D-3E4C-08CE-95BD-173F17E666E6}"/>
              </a:ext>
            </a:extLst>
          </p:cNvPr>
          <p:cNvSpPr txBox="1"/>
          <p:nvPr/>
        </p:nvSpPr>
        <p:spPr>
          <a:xfrm>
            <a:off x="7337464" y="2617553"/>
            <a:ext cx="2133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Procjena štete RH 05/2021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2486B3-D6E6-1471-855A-AA9DB1241AC2}"/>
              </a:ext>
            </a:extLst>
          </p:cNvPr>
          <p:cNvSpPr txBox="1"/>
          <p:nvPr/>
        </p:nvSpPr>
        <p:spPr>
          <a:xfrm>
            <a:off x="9723107" y="1614219"/>
            <a:ext cx="2423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Osiguranje dokaza RH 10/2021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38FF047-BA8A-8829-78EE-EE1C1F002ABC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54439B-B374-329A-CC77-DD7EE1B2C7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446ACA-CBF3-6778-327B-A00ECC282D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272" y="933929"/>
            <a:ext cx="6408712" cy="21552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FE7CDF-5C2F-1D96-1DEB-AB129CC8D1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348" y="2994745"/>
            <a:ext cx="6552728" cy="15480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A9C0FB-0451-4E18-8C44-7D35F022B6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45908" y="1898576"/>
            <a:ext cx="5458717" cy="2395075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B2DE7CFB-70B7-4D90-0F78-70267E963BB7}"/>
              </a:ext>
            </a:extLst>
          </p:cNvPr>
          <p:cNvSpPr/>
          <p:nvPr/>
        </p:nvSpPr>
        <p:spPr>
          <a:xfrm>
            <a:off x="5717964" y="896519"/>
            <a:ext cx="1008112" cy="230425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E4B1E8-055D-9841-62FD-D6DBDE4D40C9}"/>
              </a:ext>
            </a:extLst>
          </p:cNvPr>
          <p:cNvSpPr txBox="1"/>
          <p:nvPr/>
        </p:nvSpPr>
        <p:spPr>
          <a:xfrm>
            <a:off x="205272" y="4522967"/>
            <a:ext cx="55322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r-H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Nije zabilježena aktivacija sustava pasivne sigurnosti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23FED2B-0F03-B891-5F67-1B77B07F10BB}"/>
              </a:ext>
            </a:extLst>
          </p:cNvPr>
          <p:cNvCxnSpPr/>
          <p:nvPr/>
        </p:nvCxnSpPr>
        <p:spPr>
          <a:xfrm flipH="1">
            <a:off x="3777468" y="3096113"/>
            <a:ext cx="2225776" cy="176101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58792D36-20C6-DA8C-67ED-F8F5EBE806CD}"/>
              </a:ext>
            </a:extLst>
          </p:cNvPr>
          <p:cNvSpPr/>
          <p:nvPr/>
        </p:nvSpPr>
        <p:spPr>
          <a:xfrm>
            <a:off x="6312024" y="4293651"/>
            <a:ext cx="291405" cy="229316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8B9719-8FAD-BFED-07EF-8B57479BC60D}"/>
              </a:ext>
            </a:extLst>
          </p:cNvPr>
          <p:cNvSpPr txBox="1"/>
          <p:nvPr/>
        </p:nvSpPr>
        <p:spPr>
          <a:xfrm>
            <a:off x="831790" y="4969512"/>
            <a:ext cx="5891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r-H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Uključen indikator neispravnosti sustava zračnih jastuka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F65488A-2D5E-D5A6-DCDF-CF60D4044040}"/>
              </a:ext>
            </a:extLst>
          </p:cNvPr>
          <p:cNvCxnSpPr>
            <a:cxnSpLocks/>
          </p:cNvCxnSpPr>
          <p:nvPr/>
        </p:nvCxnSpPr>
        <p:spPr>
          <a:xfrm flipH="1">
            <a:off x="5546448" y="4516069"/>
            <a:ext cx="818212" cy="73005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E6C70F9-897F-04AB-16AA-93F2301CA598}"/>
              </a:ext>
            </a:extLst>
          </p:cNvPr>
          <p:cNvSpPr txBox="1"/>
          <p:nvPr/>
        </p:nvSpPr>
        <p:spPr>
          <a:xfrm>
            <a:off x="6672540" y="4571222"/>
            <a:ext cx="55194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r-HR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Izostanak instinktivne reakcije vozača - izbjegavanje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2407A4E-7D4D-7FEE-FD3C-C7720B5B4727}"/>
              </a:ext>
            </a:extLst>
          </p:cNvPr>
          <p:cNvCxnSpPr/>
          <p:nvPr/>
        </p:nvCxnSpPr>
        <p:spPr>
          <a:xfrm>
            <a:off x="9557409" y="4221088"/>
            <a:ext cx="0" cy="67329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3743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07CF7-86BB-3D64-BD71-8D309A19D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B1DAC8-9638-F783-445E-A9372F76D351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FDF6DCA3-2D89-5F80-6F14-CBDF9AE55B1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FDF6DCA3-2D89-5F80-6F14-CBDF9AE55B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D6241685-A61A-AE01-2293-26812270C6DC}"/>
              </a:ext>
            </a:extLst>
          </p:cNvPr>
          <p:cNvSpPr/>
          <p:nvPr/>
        </p:nvSpPr>
        <p:spPr>
          <a:xfrm>
            <a:off x="62584" y="32104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Zaključak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276955-1C7F-0DE3-E3E1-58097DAF4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4F8D97-AF05-92A8-326E-E0EC352B5B59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5F0016-8C83-AD58-8B0B-08570DC3FFC9}"/>
              </a:ext>
            </a:extLst>
          </p:cNvPr>
          <p:cNvSpPr txBox="1"/>
          <p:nvPr/>
        </p:nvSpPr>
        <p:spPr>
          <a:xfrm>
            <a:off x="7337464" y="2617553"/>
            <a:ext cx="2133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Procjena štete RH 05/2021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034D1D9-D3C1-EC79-45F0-26B314E11EBA}"/>
              </a:ext>
            </a:extLst>
          </p:cNvPr>
          <p:cNvSpPr txBox="1"/>
          <p:nvPr/>
        </p:nvSpPr>
        <p:spPr>
          <a:xfrm>
            <a:off x="9723107" y="1614219"/>
            <a:ext cx="2423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Osiguranje dokaza RH 10/2021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224738-71E0-DFA2-026C-7256D148D4C0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18F031C-47DA-C56B-A313-B7C78724A617}"/>
              </a:ext>
            </a:extLst>
          </p:cNvPr>
          <p:cNvSpPr txBox="1"/>
          <p:nvPr/>
        </p:nvSpPr>
        <p:spPr>
          <a:xfrm>
            <a:off x="7337464" y="2617553"/>
            <a:ext cx="2133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Procjena štete RH 05/2021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60CDB7-4944-2474-B13D-BF2D235048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Texturiz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76" y="836930"/>
            <a:ext cx="12185648" cy="602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19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8ED38-5CA2-E423-069C-98954097A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C9BDB7-B8D5-ABD5-7E54-AE2B9DBDD51E}"/>
              </a:ext>
            </a:extLst>
          </p:cNvPr>
          <p:cNvSpPr/>
          <p:nvPr/>
        </p:nvSpPr>
        <p:spPr>
          <a:xfrm>
            <a:off x="3176" y="3176"/>
            <a:ext cx="12188824" cy="856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F95C6795-EE7A-FA41-F859-5DD519BBBA6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1" imgH="351" progId="TCLayout.ActiveDocument.1">
                  <p:embed/>
                </p:oleObj>
              </mc:Choice>
              <mc:Fallback>
                <p:oleObj name="think-cell Slide" r:id="rId3" imgW="351" imgH="351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F95C6795-EE7A-FA41-F859-5DD519BBBA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Pravokutnik 29">
            <a:extLst>
              <a:ext uri="{FF2B5EF4-FFF2-40B4-BE49-F238E27FC236}">
                <a16:creationId xmlns:a16="http://schemas.microsoft.com/office/drawing/2014/main" id="{6C7509F1-D2CD-A6F5-695C-ED54A7F95AD4}"/>
              </a:ext>
            </a:extLst>
          </p:cNvPr>
          <p:cNvSpPr/>
          <p:nvPr/>
        </p:nvSpPr>
        <p:spPr>
          <a:xfrm>
            <a:off x="62584" y="32104"/>
            <a:ext cx="11881320" cy="71842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txBody>
          <a:bodyPr rtlCol="0" anchor="t" anchorCtr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Q&amp;A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1675B5-A71A-8635-E498-85A330653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76" y="6390631"/>
            <a:ext cx="404192" cy="462928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0D2DCE-7176-4A0D-9336-9EB9239B328A}" type="slidenum">
              <a:rPr kumimoji="0" lang="hr-H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11F20A-3AA6-C047-844D-08AF6F42F77F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1B7BEB-7F66-B0E2-6162-5E4334DFEBE9}"/>
              </a:ext>
            </a:extLst>
          </p:cNvPr>
          <p:cNvSpPr txBox="1"/>
          <p:nvPr/>
        </p:nvSpPr>
        <p:spPr>
          <a:xfrm>
            <a:off x="7337464" y="2617553"/>
            <a:ext cx="2133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Procjena štete RH 05/2021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3C7C02-4340-AA91-040E-4A3AB821663E}"/>
              </a:ext>
            </a:extLst>
          </p:cNvPr>
          <p:cNvSpPr txBox="1"/>
          <p:nvPr/>
        </p:nvSpPr>
        <p:spPr>
          <a:xfrm>
            <a:off x="9723107" y="1614219"/>
            <a:ext cx="2423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Osiguranje dokaza RH 10/2021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88C15B-C10A-1201-6D43-B67CA5D75D5E}"/>
              </a:ext>
            </a:extLst>
          </p:cNvPr>
          <p:cNvSpPr txBox="1"/>
          <p:nvPr/>
        </p:nvSpPr>
        <p:spPr>
          <a:xfrm>
            <a:off x="2733817" y="4857126"/>
            <a:ext cx="2087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Homologacija RH 03/2020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3A4824-66FB-ED08-2650-34FD648739EF}"/>
              </a:ext>
            </a:extLst>
          </p:cNvPr>
          <p:cNvSpPr txBox="1"/>
          <p:nvPr/>
        </p:nvSpPr>
        <p:spPr>
          <a:xfrm>
            <a:off x="7337464" y="2617553"/>
            <a:ext cx="2133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Procjena štete RH 05/2021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755DF6-50E2-9487-8B5C-85F6D22998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7409" y="6174204"/>
            <a:ext cx="2377646" cy="432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398993-CF9F-D0D9-FE03-593741CAF87F}"/>
              </a:ext>
            </a:extLst>
          </p:cNvPr>
          <p:cNvSpPr txBox="1"/>
          <p:nvPr/>
        </p:nvSpPr>
        <p:spPr>
          <a:xfrm>
            <a:off x="2927648" y="3075057"/>
            <a:ext cx="59731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Zahvaljujem se na pažnji!</a:t>
            </a:r>
          </a:p>
        </p:txBody>
      </p:sp>
    </p:spTree>
    <p:extLst>
      <p:ext uri="{BB962C8B-B14F-4D97-AF65-F5344CB8AC3E}">
        <p14:creationId xmlns:p14="http://schemas.microsoft.com/office/powerpoint/2010/main" val="29887382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8440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d.%#m.%Y.&lt;/m_strFormatTime&gt;&lt;m_yearfmt&gt;&lt;begin val=&quot;0&quot;/&gt;&lt;end val=&quot;0&quot;/&gt;&lt;/m_yearfmt&gt;&lt;/m_precDefaultDate&gt;&lt;m_precDefaultYear&gt;&lt;m_bNumberIsYear val=&quot;0&quot;/&gt;&lt;m_strFormatTime&gt;%Y&lt;/m_strFormatTime&gt;&lt;m_yearfmt&gt;&lt;begin val=&quot;0&quot;/&gt;&lt;end val=&quot;0&quot;/&gt;&lt;/m_yearfmt&gt;&lt;/m_precDefaultYear&gt;&lt;m_precDefaultQuarter&gt;&lt;m_bNumberIsYear val=&quot;0&quot;/&gt;&lt;m_strFormatTime&gt;Q%5&lt;/m_strFormatTime&gt;&lt;m_yearfmt&gt;&lt;begin val=&quot;0&quot;/&gt;&lt;end val=&quot;4&quot;/&gt;&lt;/m_yearfmt&gt;&lt;/m_precDefaultQuarter&gt;&lt;m_precDefaultMonth&gt;&lt;m_bNumberIsYear val=&quot;0&quot;/&gt;&lt;m_strFormatTime&gt;%1&lt;/m_strFormatTime&gt;&lt;m_yearfmt&gt;&lt;begin val=&quot;0&quot;/&gt;&lt;end val=&quot;4&quot;/&gt;&lt;/m_yearfmt&gt;&lt;/m_precDefaultMonth&gt;&lt;m_precDefaultWeek&gt;&lt;m_bNumberIsYear val=&quot;0&quot;/&gt;&lt;m_strFormatTime&gt;%4&lt;/m_strFormatTime&gt;&lt;m_yearfmt&gt;&lt;begin val=&quot;0&quot;/&gt;&lt;end val=&quot;4&quot;/&gt;&lt;/m_yearfmt&gt;&lt;/m_precDefaultWeek&gt;&lt;m_precDefaultDay&gt;&lt;m_bNumberIsYear val=&quot;0&quot;/&gt;&lt;m_strFormatTime&gt;%#d&lt;/m_strFormatTime&gt;&lt;m_yearfmt&gt;&lt;begin val=&quot;0&quot;/&gt;&lt;end val=&quot;4&quot;/&gt;&lt;/m_yearfmt&gt;&lt;/m_precDefaultDay&gt;&lt;m_mruColor&gt;&lt;m_vecMRU length=&quot;3&quot;&gt;&lt;elem m_fUsage=&quot;8.33605003904205510423E+00&quot;&gt;&lt;m_msothmcolidx val=&quot;0&quot;/&gt;&lt;m_rgb r=&quot;00&quot; g=&quot;B0&quot; b=&quot;50&quot;/&gt;&lt;m_nBrightness endver=&quot;26206&quot; val=&quot;0&quot;/&gt;&lt;/elem&gt;&lt;elem m_fUsage=&quot;1.24397056191650912105E+00&quot;&gt;&lt;m_msothmcolidx val=&quot;0&quot;/&gt;&lt;m_rgb r=&quot;FF&quot; g=&quot;C0&quot; b=&quot;00&quot;/&gt;&lt;m_nBrightness endver=&quot;26206&quot; val=&quot;0&quot;/&gt;&lt;/elem&gt;&lt;elem m_fUsage=&quot;3.97794086696814486181E-01&quot;&gt;&lt;m_msothmcolidx val=&quot;0&quot;/&gt;&lt;m_rgb r=&quot;1F&quot; g=&quot;49&quot; b=&quot;7D&quot;/&gt;&lt;m_nBrightness endver=&quot;26206&quot;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ZCX9bsu35kaFlwG_gx5D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URZCtfO8BqH2OW13o92U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-prezentacija-template01[1]">
  <a:themeElements>
    <a:clrScheme name="Croatia osiguranje boje">
      <a:dk1>
        <a:sysClr val="windowText" lastClr="000000"/>
      </a:dk1>
      <a:lt1>
        <a:sysClr val="window" lastClr="FFFFFF"/>
      </a:lt1>
      <a:dk2>
        <a:srgbClr val="004077"/>
      </a:dk2>
      <a:lt2>
        <a:srgbClr val="F05B20"/>
      </a:lt2>
      <a:accent1>
        <a:srgbClr val="D9D9D9"/>
      </a:accent1>
      <a:accent2>
        <a:srgbClr val="BFBFBF"/>
      </a:accent2>
      <a:accent3>
        <a:srgbClr val="A6A6A6"/>
      </a:accent3>
      <a:accent4>
        <a:srgbClr val="D9D9D9"/>
      </a:accent4>
      <a:accent5>
        <a:srgbClr val="BFBFBF"/>
      </a:accent5>
      <a:accent6>
        <a:srgbClr val="A6A6A6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-prezentacija-template01.potx" id="{4B88D59C-82BA-4B90-BA9F-CDE4392525FB}" vid="{B4FB2B45-BD4A-4E4B-AD84-5BD3AC42EAB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13703</TotalTime>
  <Words>762</Words>
  <Application>Microsoft Office PowerPoint</Application>
  <PresentationFormat>Widescreen</PresentationFormat>
  <Paragraphs>197</Paragraphs>
  <Slides>20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Calibri Light</vt:lpstr>
      <vt:lpstr>Crosig Bld</vt:lpstr>
      <vt:lpstr>Crosig Reg</vt:lpstr>
      <vt:lpstr>1_Office Theme</vt:lpstr>
      <vt:lpstr>CO-prezentacija-template01[1]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Matija Jurin</dc:creator>
  <cp:lastModifiedBy>Kristijan Oslić</cp:lastModifiedBy>
  <cp:revision>395</cp:revision>
  <dcterms:created xsi:type="dcterms:W3CDTF">2020-02-12T14:33:26Z</dcterms:created>
  <dcterms:modified xsi:type="dcterms:W3CDTF">2026-09-08T09:19:17Z</dcterms:modified>
</cp:coreProperties>
</file>