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media/image24.jpg" ContentType="image/jpeg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  <p:sldMasterId id="2147483693" r:id="rId6"/>
    <p:sldMasterId id="2147483712" r:id="rId7"/>
    <p:sldMasterId id="2147483731" r:id="rId8"/>
  </p:sldMasterIdLst>
  <p:notesMasterIdLst>
    <p:notesMasterId r:id="rId24"/>
  </p:notesMasterIdLst>
  <p:handoutMasterIdLst>
    <p:handoutMasterId r:id="rId25"/>
  </p:handoutMasterIdLst>
  <p:sldIdLst>
    <p:sldId id="846" r:id="rId9"/>
    <p:sldId id="850" r:id="rId10"/>
    <p:sldId id="1902" r:id="rId11"/>
    <p:sldId id="1904" r:id="rId12"/>
    <p:sldId id="257" r:id="rId13"/>
    <p:sldId id="258" r:id="rId14"/>
    <p:sldId id="260" r:id="rId15"/>
    <p:sldId id="261" r:id="rId16"/>
    <p:sldId id="262" r:id="rId17"/>
    <p:sldId id="264" r:id="rId18"/>
    <p:sldId id="1906" r:id="rId19"/>
    <p:sldId id="1905" r:id="rId20"/>
    <p:sldId id="1907" r:id="rId21"/>
    <p:sldId id="266" r:id="rId22"/>
    <p:sldId id="758" r:id="rId2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necek" initials="A" lastIdx="3" clrIdx="0"/>
  <p:cmAuthor id="1" name="Petr Sotona" initials="PS" lastIdx="4" clrIdx="1">
    <p:extLst>
      <p:ext uri="{19B8F6BF-5375-455C-9EA6-DF929625EA0E}">
        <p15:presenceInfo xmlns:p15="http://schemas.microsoft.com/office/powerpoint/2012/main" userId="94f7f7298dbabea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EDF5F5"/>
    <a:srgbClr val="E2E2E2"/>
    <a:srgbClr val="378D8C"/>
    <a:srgbClr val="FF5500"/>
    <a:srgbClr val="0000FF"/>
    <a:srgbClr val="993D00"/>
    <a:srgbClr val="57091A"/>
    <a:srgbClr val="ECECEC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Světlý styl 2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46" autoAdjust="0"/>
    <p:restoredTop sz="96400" autoAdjust="0"/>
  </p:normalViewPr>
  <p:slideViewPr>
    <p:cSldViewPr snapToGrid="0">
      <p:cViewPr varScale="1">
        <p:scale>
          <a:sx n="78" d="100"/>
          <a:sy n="78" d="100"/>
        </p:scale>
        <p:origin x="61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nježana Bertoncelj" userId="f7118c87-c1ea-4f6f-99e5-de16a22c3d18" providerId="ADAL" clId="{27F509C3-B711-4A88-934A-5DE7ED20B0E5}"/>
    <pc:docChg chg="undo custSel addSld delSld modSld sldOrd modMainMaster">
      <pc:chgData name="Snježana Bertoncelj" userId="f7118c87-c1ea-4f6f-99e5-de16a22c3d18" providerId="ADAL" clId="{27F509C3-B711-4A88-934A-5DE7ED20B0E5}" dt="2026-09-14T08:51:59.510" v="444" actId="1076"/>
      <pc:docMkLst>
        <pc:docMk/>
      </pc:docMkLst>
      <pc:sldChg chg="addSp delSp modSp add mod setBg modAnim">
        <pc:chgData name="Snježana Bertoncelj" userId="f7118c87-c1ea-4f6f-99e5-de16a22c3d18" providerId="ADAL" clId="{27F509C3-B711-4A88-934A-5DE7ED20B0E5}" dt="2026-09-11T08:22:22.928" v="348" actId="478"/>
        <pc:sldMkLst>
          <pc:docMk/>
          <pc:sldMk cId="0" sldId="257"/>
        </pc:sldMkLst>
        <pc:spChg chg="mod">
          <ac:chgData name="Snježana Bertoncelj" userId="f7118c87-c1ea-4f6f-99e5-de16a22c3d18" providerId="ADAL" clId="{27F509C3-B711-4A88-934A-5DE7ED20B0E5}" dt="2026-09-11T07:51:34.089" v="327" actId="164"/>
          <ac:spMkLst>
            <pc:docMk/>
            <pc:sldMk cId="0" sldId="257"/>
            <ac:spMk id="4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51:34.089" v="327" actId="164"/>
          <ac:spMkLst>
            <pc:docMk/>
            <pc:sldMk cId="0" sldId="257"/>
            <ac:spMk id="5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51:34.089" v="327" actId="164"/>
          <ac:spMkLst>
            <pc:docMk/>
            <pc:sldMk cId="0" sldId="257"/>
            <ac:spMk id="6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51:34.089" v="327" actId="164"/>
          <ac:spMkLst>
            <pc:docMk/>
            <pc:sldMk cId="0" sldId="257"/>
            <ac:spMk id="7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51:59.253" v="331" actId="164"/>
          <ac:spMkLst>
            <pc:docMk/>
            <pc:sldMk cId="0" sldId="257"/>
            <ac:spMk id="8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51:59.253" v="331" actId="164"/>
          <ac:spMkLst>
            <pc:docMk/>
            <pc:sldMk cId="0" sldId="257"/>
            <ac:spMk id="9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51:59.253" v="331" actId="164"/>
          <ac:spMkLst>
            <pc:docMk/>
            <pc:sldMk cId="0" sldId="257"/>
            <ac:spMk id="10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51:59.253" v="331" actId="164"/>
          <ac:spMkLst>
            <pc:docMk/>
            <pc:sldMk cId="0" sldId="257"/>
            <ac:spMk id="11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52:07.793" v="333" actId="164"/>
          <ac:spMkLst>
            <pc:docMk/>
            <pc:sldMk cId="0" sldId="257"/>
            <ac:spMk id="12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52:07.793" v="333" actId="164"/>
          <ac:spMkLst>
            <pc:docMk/>
            <pc:sldMk cId="0" sldId="257"/>
            <ac:spMk id="13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52:07.793" v="333" actId="164"/>
          <ac:spMkLst>
            <pc:docMk/>
            <pc:sldMk cId="0" sldId="257"/>
            <ac:spMk id="14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52:07.793" v="333" actId="164"/>
          <ac:spMkLst>
            <pc:docMk/>
            <pc:sldMk cId="0" sldId="257"/>
            <ac:spMk id="15" creationId="{00000000-0000-0000-0000-000000000000}"/>
          </ac:spMkLst>
        </pc:spChg>
        <pc:grpChg chg="add mod">
          <ac:chgData name="Snježana Bertoncelj" userId="f7118c87-c1ea-4f6f-99e5-de16a22c3d18" providerId="ADAL" clId="{27F509C3-B711-4A88-934A-5DE7ED20B0E5}" dt="2026-09-11T07:51:34.089" v="327" actId="164"/>
          <ac:grpSpMkLst>
            <pc:docMk/>
            <pc:sldMk cId="0" sldId="257"/>
            <ac:grpSpMk id="2" creationId="{B8F21B23-C89C-A6F3-DB2C-939AA6DDCF2B}"/>
          </ac:grpSpMkLst>
        </pc:grpChg>
        <pc:grpChg chg="add mod">
          <ac:chgData name="Snježana Bertoncelj" userId="f7118c87-c1ea-4f6f-99e5-de16a22c3d18" providerId="ADAL" clId="{27F509C3-B711-4A88-934A-5DE7ED20B0E5}" dt="2026-09-11T07:51:59.253" v="331" actId="164"/>
          <ac:grpSpMkLst>
            <pc:docMk/>
            <pc:sldMk cId="0" sldId="257"/>
            <ac:grpSpMk id="16" creationId="{E44B3C31-FA5D-9049-907B-06A37878D1EA}"/>
          </ac:grpSpMkLst>
        </pc:grpChg>
        <pc:grpChg chg="add mod">
          <ac:chgData name="Snježana Bertoncelj" userId="f7118c87-c1ea-4f6f-99e5-de16a22c3d18" providerId="ADAL" clId="{27F509C3-B711-4A88-934A-5DE7ED20B0E5}" dt="2026-09-11T07:52:07.793" v="333" actId="164"/>
          <ac:grpSpMkLst>
            <pc:docMk/>
            <pc:sldMk cId="0" sldId="257"/>
            <ac:grpSpMk id="19" creationId="{6D47E457-C603-8300-3114-9B1F934D3162}"/>
          </ac:grpSpMkLst>
        </pc:grpChg>
      </pc:sldChg>
      <pc:sldChg chg="addSp modSp add setBg modAnim">
        <pc:chgData name="Snježana Bertoncelj" userId="f7118c87-c1ea-4f6f-99e5-de16a22c3d18" providerId="ADAL" clId="{27F509C3-B711-4A88-934A-5DE7ED20B0E5}" dt="2026-09-11T07:53:14.137" v="345"/>
        <pc:sldMkLst>
          <pc:docMk/>
          <pc:sldMk cId="0" sldId="258"/>
        </pc:sldMkLst>
        <pc:spChg chg="mod">
          <ac:chgData name="Snježana Bertoncelj" userId="f7118c87-c1ea-4f6f-99e5-de16a22c3d18" providerId="ADAL" clId="{27F509C3-B711-4A88-934A-5DE7ED20B0E5}" dt="2026-09-11T07:52:18.698" v="335" actId="164"/>
          <ac:spMkLst>
            <pc:docMk/>
            <pc:sldMk cId="0" sldId="258"/>
            <ac:spMk id="4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52:18.698" v="335" actId="164"/>
          <ac:spMkLst>
            <pc:docMk/>
            <pc:sldMk cId="0" sldId="258"/>
            <ac:spMk id="5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52:18.698" v="335" actId="164"/>
          <ac:spMkLst>
            <pc:docMk/>
            <pc:sldMk cId="0" sldId="258"/>
            <ac:spMk id="6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52:31.304" v="337" actId="164"/>
          <ac:spMkLst>
            <pc:docMk/>
            <pc:sldMk cId="0" sldId="258"/>
            <ac:spMk id="7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52:31.304" v="337" actId="164"/>
          <ac:spMkLst>
            <pc:docMk/>
            <pc:sldMk cId="0" sldId="258"/>
            <ac:spMk id="8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52:31.304" v="337" actId="164"/>
          <ac:spMkLst>
            <pc:docMk/>
            <pc:sldMk cId="0" sldId="258"/>
            <ac:spMk id="9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52:53.072" v="341" actId="164"/>
          <ac:spMkLst>
            <pc:docMk/>
            <pc:sldMk cId="0" sldId="258"/>
            <ac:spMk id="10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52:53.072" v="341" actId="164"/>
          <ac:spMkLst>
            <pc:docMk/>
            <pc:sldMk cId="0" sldId="258"/>
            <ac:spMk id="11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52:53.072" v="341" actId="164"/>
          <ac:spMkLst>
            <pc:docMk/>
            <pc:sldMk cId="0" sldId="258"/>
            <ac:spMk id="12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53:02.453" v="343" actId="164"/>
          <ac:spMkLst>
            <pc:docMk/>
            <pc:sldMk cId="0" sldId="258"/>
            <ac:spMk id="13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53:02.453" v="343" actId="164"/>
          <ac:spMkLst>
            <pc:docMk/>
            <pc:sldMk cId="0" sldId="258"/>
            <ac:spMk id="14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53:02.453" v="343" actId="164"/>
          <ac:spMkLst>
            <pc:docMk/>
            <pc:sldMk cId="0" sldId="258"/>
            <ac:spMk id="15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09T09:17:47.655" v="6"/>
          <ac:spMkLst>
            <pc:docMk/>
            <pc:sldMk cId="0" sldId="258"/>
            <ac:spMk id="16" creationId="{00000000-0000-0000-0000-000000000000}"/>
          </ac:spMkLst>
        </pc:spChg>
        <pc:grpChg chg="add mod">
          <ac:chgData name="Snježana Bertoncelj" userId="f7118c87-c1ea-4f6f-99e5-de16a22c3d18" providerId="ADAL" clId="{27F509C3-B711-4A88-934A-5DE7ED20B0E5}" dt="2026-09-11T07:52:18.698" v="335" actId="164"/>
          <ac:grpSpMkLst>
            <pc:docMk/>
            <pc:sldMk cId="0" sldId="258"/>
            <ac:grpSpMk id="2" creationId="{41E610F3-0DFC-1B73-BB67-C966E5E0509F}"/>
          </ac:grpSpMkLst>
        </pc:grpChg>
        <pc:grpChg chg="add mod">
          <ac:chgData name="Snježana Bertoncelj" userId="f7118c87-c1ea-4f6f-99e5-de16a22c3d18" providerId="ADAL" clId="{27F509C3-B711-4A88-934A-5DE7ED20B0E5}" dt="2026-09-11T07:52:31.304" v="337" actId="164"/>
          <ac:grpSpMkLst>
            <pc:docMk/>
            <pc:sldMk cId="0" sldId="258"/>
            <ac:grpSpMk id="3" creationId="{4668C0A7-DB73-F54A-3AE7-045D0F5C6B23}"/>
          </ac:grpSpMkLst>
        </pc:grpChg>
        <pc:grpChg chg="add mod">
          <ac:chgData name="Snježana Bertoncelj" userId="f7118c87-c1ea-4f6f-99e5-de16a22c3d18" providerId="ADAL" clId="{27F509C3-B711-4A88-934A-5DE7ED20B0E5}" dt="2026-09-11T07:52:53.072" v="341" actId="164"/>
          <ac:grpSpMkLst>
            <pc:docMk/>
            <pc:sldMk cId="0" sldId="258"/>
            <ac:grpSpMk id="17" creationId="{D783544D-8531-662A-7F64-C181A04ECD6D}"/>
          </ac:grpSpMkLst>
        </pc:grpChg>
        <pc:grpChg chg="add mod">
          <ac:chgData name="Snježana Bertoncelj" userId="f7118c87-c1ea-4f6f-99e5-de16a22c3d18" providerId="ADAL" clId="{27F509C3-B711-4A88-934A-5DE7ED20B0E5}" dt="2026-09-11T07:53:02.453" v="343" actId="164"/>
          <ac:grpSpMkLst>
            <pc:docMk/>
            <pc:sldMk cId="0" sldId="258"/>
            <ac:grpSpMk id="20" creationId="{4D6C7D28-A94C-E32C-097B-C6B50B83A612}"/>
          </ac:grpSpMkLst>
        </pc:grpChg>
      </pc:sldChg>
      <pc:sldChg chg="add setBg">
        <pc:chgData name="Snježana Bertoncelj" userId="f7118c87-c1ea-4f6f-99e5-de16a22c3d18" providerId="ADAL" clId="{27F509C3-B711-4A88-934A-5DE7ED20B0E5}" dt="2026-09-09T06:25:19.297" v="0"/>
        <pc:sldMkLst>
          <pc:docMk/>
          <pc:sldMk cId="0" sldId="260"/>
        </pc:sldMkLst>
      </pc:sldChg>
      <pc:sldChg chg="addSp modSp add setBg">
        <pc:chgData name="Snježana Bertoncelj" userId="f7118c87-c1ea-4f6f-99e5-de16a22c3d18" providerId="ADAL" clId="{27F509C3-B711-4A88-934A-5DE7ED20B0E5}" dt="2026-09-09T11:59:04.152" v="24" actId="20578"/>
        <pc:sldMkLst>
          <pc:docMk/>
          <pc:sldMk cId="0" sldId="261"/>
        </pc:sldMkLst>
        <pc:spChg chg="mod">
          <ac:chgData name="Snježana Bertoncelj" userId="f7118c87-c1ea-4f6f-99e5-de16a22c3d18" providerId="ADAL" clId="{27F509C3-B711-4A88-934A-5DE7ED20B0E5}" dt="2026-09-09T11:59:04.152" v="24" actId="20578"/>
          <ac:spMkLst>
            <pc:docMk/>
            <pc:sldMk cId="0" sldId="261"/>
            <ac:spMk id="22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09T09:42:50.977" v="19" actId="164"/>
          <ac:spMkLst>
            <pc:docMk/>
            <pc:sldMk cId="0" sldId="261"/>
            <ac:spMk id="28" creationId="{2750F1F9-FBA5-E4C5-BD1D-F12EB85B3FD8}"/>
          </ac:spMkLst>
        </pc:spChg>
        <pc:spChg chg="mod">
          <ac:chgData name="Snježana Bertoncelj" userId="f7118c87-c1ea-4f6f-99e5-de16a22c3d18" providerId="ADAL" clId="{27F509C3-B711-4A88-934A-5DE7ED20B0E5}" dt="2026-09-09T09:42:50.977" v="19" actId="164"/>
          <ac:spMkLst>
            <pc:docMk/>
            <pc:sldMk cId="0" sldId="261"/>
            <ac:spMk id="30" creationId="{EB3CE92A-B5A9-3B04-1F6B-D0945248031F}"/>
          </ac:spMkLst>
        </pc:spChg>
        <pc:spChg chg="mod">
          <ac:chgData name="Snježana Bertoncelj" userId="f7118c87-c1ea-4f6f-99e5-de16a22c3d18" providerId="ADAL" clId="{27F509C3-B711-4A88-934A-5DE7ED20B0E5}" dt="2026-09-09T09:43:42.993" v="20"/>
          <ac:spMkLst>
            <pc:docMk/>
            <pc:sldMk cId="0" sldId="261"/>
            <ac:spMk id="33" creationId="{20B97014-4FF0-70E7-F1EA-13449B36D8C4}"/>
          </ac:spMkLst>
        </pc:spChg>
        <pc:spChg chg="mod">
          <ac:chgData name="Snježana Bertoncelj" userId="f7118c87-c1ea-4f6f-99e5-de16a22c3d18" providerId="ADAL" clId="{27F509C3-B711-4A88-934A-5DE7ED20B0E5}" dt="2026-09-09T09:43:42.993" v="20"/>
          <ac:spMkLst>
            <pc:docMk/>
            <pc:sldMk cId="0" sldId="261"/>
            <ac:spMk id="34" creationId="{0469E280-91C9-50BF-3289-DB030FD3389C}"/>
          </ac:spMkLst>
        </pc:spChg>
        <pc:spChg chg="mod">
          <ac:chgData name="Snježana Bertoncelj" userId="f7118c87-c1ea-4f6f-99e5-de16a22c3d18" providerId="ADAL" clId="{27F509C3-B711-4A88-934A-5DE7ED20B0E5}" dt="2026-09-09T09:44:41.290" v="21"/>
          <ac:spMkLst>
            <pc:docMk/>
            <pc:sldMk cId="0" sldId="261"/>
            <ac:spMk id="36" creationId="{C7DD46CE-D03A-0022-BFCC-F8CEF8421009}"/>
          </ac:spMkLst>
        </pc:spChg>
        <pc:spChg chg="mod">
          <ac:chgData name="Snježana Bertoncelj" userId="f7118c87-c1ea-4f6f-99e5-de16a22c3d18" providerId="ADAL" clId="{27F509C3-B711-4A88-934A-5DE7ED20B0E5}" dt="2026-09-09T09:44:41.290" v="21"/>
          <ac:spMkLst>
            <pc:docMk/>
            <pc:sldMk cId="0" sldId="261"/>
            <ac:spMk id="37" creationId="{2FB3EA61-7AB6-97CC-4B45-FBA1EDFE9946}"/>
          </ac:spMkLst>
        </pc:spChg>
        <pc:spChg chg="mod">
          <ac:chgData name="Snježana Bertoncelj" userId="f7118c87-c1ea-4f6f-99e5-de16a22c3d18" providerId="ADAL" clId="{27F509C3-B711-4A88-934A-5DE7ED20B0E5}" dt="2026-09-09T09:45:58.273" v="22"/>
          <ac:spMkLst>
            <pc:docMk/>
            <pc:sldMk cId="0" sldId="261"/>
            <ac:spMk id="39" creationId="{E6C472A4-748F-C0B6-CABA-2571B6A01A25}"/>
          </ac:spMkLst>
        </pc:spChg>
        <pc:spChg chg="mod">
          <ac:chgData name="Snježana Bertoncelj" userId="f7118c87-c1ea-4f6f-99e5-de16a22c3d18" providerId="ADAL" clId="{27F509C3-B711-4A88-934A-5DE7ED20B0E5}" dt="2026-09-09T09:45:58.273" v="22"/>
          <ac:spMkLst>
            <pc:docMk/>
            <pc:sldMk cId="0" sldId="261"/>
            <ac:spMk id="40" creationId="{256F00A6-A786-6980-7FF1-C5463A3F0B7A}"/>
          </ac:spMkLst>
        </pc:spChg>
        <pc:spChg chg="mod">
          <ac:chgData name="Snježana Bertoncelj" userId="f7118c87-c1ea-4f6f-99e5-de16a22c3d18" providerId="ADAL" clId="{27F509C3-B711-4A88-934A-5DE7ED20B0E5}" dt="2026-09-09T09:46:23.578" v="23"/>
          <ac:spMkLst>
            <pc:docMk/>
            <pc:sldMk cId="0" sldId="261"/>
            <ac:spMk id="42" creationId="{01791722-AA0B-F84F-F6A0-C6C0D70F0A42}"/>
          </ac:spMkLst>
        </pc:spChg>
        <pc:spChg chg="mod">
          <ac:chgData name="Snježana Bertoncelj" userId="f7118c87-c1ea-4f6f-99e5-de16a22c3d18" providerId="ADAL" clId="{27F509C3-B711-4A88-934A-5DE7ED20B0E5}" dt="2026-09-09T09:46:23.578" v="23"/>
          <ac:spMkLst>
            <pc:docMk/>
            <pc:sldMk cId="0" sldId="261"/>
            <ac:spMk id="43" creationId="{0A87BBAB-A266-E453-4600-9F1B46C9BFCC}"/>
          </ac:spMkLst>
        </pc:spChg>
        <pc:grpChg chg="add mod">
          <ac:chgData name="Snježana Bertoncelj" userId="f7118c87-c1ea-4f6f-99e5-de16a22c3d18" providerId="ADAL" clId="{27F509C3-B711-4A88-934A-5DE7ED20B0E5}" dt="2026-09-09T09:42:50.977" v="19" actId="164"/>
          <ac:grpSpMkLst>
            <pc:docMk/>
            <pc:sldMk cId="0" sldId="261"/>
            <ac:grpSpMk id="31" creationId="{08D7D572-25FD-A534-9840-38D9EC192A51}"/>
          </ac:grpSpMkLst>
        </pc:grpChg>
        <pc:grpChg chg="add mod">
          <ac:chgData name="Snježana Bertoncelj" userId="f7118c87-c1ea-4f6f-99e5-de16a22c3d18" providerId="ADAL" clId="{27F509C3-B711-4A88-934A-5DE7ED20B0E5}" dt="2026-09-09T09:43:42.993" v="20"/>
          <ac:grpSpMkLst>
            <pc:docMk/>
            <pc:sldMk cId="0" sldId="261"/>
            <ac:grpSpMk id="32" creationId="{E4780AA7-EF61-2D59-6783-24BBAB66B854}"/>
          </ac:grpSpMkLst>
        </pc:grpChg>
        <pc:grpChg chg="add mod">
          <ac:chgData name="Snježana Bertoncelj" userId="f7118c87-c1ea-4f6f-99e5-de16a22c3d18" providerId="ADAL" clId="{27F509C3-B711-4A88-934A-5DE7ED20B0E5}" dt="2026-09-09T09:44:41.290" v="21"/>
          <ac:grpSpMkLst>
            <pc:docMk/>
            <pc:sldMk cId="0" sldId="261"/>
            <ac:grpSpMk id="35" creationId="{8BFE96B7-CA94-112B-5EC8-C8A864BD0C54}"/>
          </ac:grpSpMkLst>
        </pc:grpChg>
        <pc:grpChg chg="add mod">
          <ac:chgData name="Snježana Bertoncelj" userId="f7118c87-c1ea-4f6f-99e5-de16a22c3d18" providerId="ADAL" clId="{27F509C3-B711-4A88-934A-5DE7ED20B0E5}" dt="2026-09-09T09:45:58.273" v="22"/>
          <ac:grpSpMkLst>
            <pc:docMk/>
            <pc:sldMk cId="0" sldId="261"/>
            <ac:grpSpMk id="38" creationId="{DD1D1E07-EA47-60C0-73B8-7D1AA5733D36}"/>
          </ac:grpSpMkLst>
        </pc:grpChg>
        <pc:grpChg chg="add mod">
          <ac:chgData name="Snježana Bertoncelj" userId="f7118c87-c1ea-4f6f-99e5-de16a22c3d18" providerId="ADAL" clId="{27F509C3-B711-4A88-934A-5DE7ED20B0E5}" dt="2026-09-09T09:46:23.578" v="23"/>
          <ac:grpSpMkLst>
            <pc:docMk/>
            <pc:sldMk cId="0" sldId="261"/>
            <ac:grpSpMk id="41" creationId="{A61861C9-FA94-174A-41C8-D08983369FBA}"/>
          </ac:grpSpMkLst>
        </pc:grpChg>
      </pc:sldChg>
      <pc:sldChg chg="addSp delSp modSp add mod setBg">
        <pc:chgData name="Snježana Bertoncelj" userId="f7118c87-c1ea-4f6f-99e5-de16a22c3d18" providerId="ADAL" clId="{27F509C3-B711-4A88-934A-5DE7ED20B0E5}" dt="2026-09-11T07:40:42.812" v="108" actId="1076"/>
        <pc:sldMkLst>
          <pc:docMk/>
          <pc:sldMk cId="0" sldId="262"/>
        </pc:sldMkLst>
        <pc:spChg chg="mod">
          <ac:chgData name="Snježana Bertoncelj" userId="f7118c87-c1ea-4f6f-99e5-de16a22c3d18" providerId="ADAL" clId="{27F509C3-B711-4A88-934A-5DE7ED20B0E5}" dt="2026-09-11T07:40:42.812" v="108" actId="1076"/>
          <ac:spMkLst>
            <pc:docMk/>
            <pc:sldMk cId="0" sldId="262"/>
            <ac:spMk id="5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40:42.812" v="108" actId="1076"/>
          <ac:spMkLst>
            <pc:docMk/>
            <pc:sldMk cId="0" sldId="262"/>
            <ac:spMk id="6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40:42.812" v="108" actId="1076"/>
          <ac:spMkLst>
            <pc:docMk/>
            <pc:sldMk cId="0" sldId="262"/>
            <ac:spMk id="7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40:42.812" v="108" actId="1076"/>
          <ac:spMkLst>
            <pc:docMk/>
            <pc:sldMk cId="0" sldId="262"/>
            <ac:spMk id="8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40:42.812" v="108" actId="1076"/>
          <ac:spMkLst>
            <pc:docMk/>
            <pc:sldMk cId="0" sldId="262"/>
            <ac:spMk id="9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40:42.812" v="108" actId="107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40:42.812" v="108" actId="1076"/>
          <ac:spMkLst>
            <pc:docMk/>
            <pc:sldMk cId="0" sldId="262"/>
            <ac:spMk id="13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40:42.812" v="108" actId="1076"/>
          <ac:spMkLst>
            <pc:docMk/>
            <pc:sldMk cId="0" sldId="262"/>
            <ac:spMk id="14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40:42.812" v="108" actId="1076"/>
          <ac:spMkLst>
            <pc:docMk/>
            <pc:sldMk cId="0" sldId="262"/>
            <ac:spMk id="15" creationId="{00000000-0000-0000-0000-000000000000}"/>
          </ac:spMkLst>
        </pc:spChg>
        <pc:spChg chg="mod">
          <ac:chgData name="Snježana Bertoncelj" userId="f7118c87-c1ea-4f6f-99e5-de16a22c3d18" providerId="ADAL" clId="{27F509C3-B711-4A88-934A-5DE7ED20B0E5}" dt="2026-09-11T07:40:42.812" v="108" actId="1076"/>
          <ac:spMkLst>
            <pc:docMk/>
            <pc:sldMk cId="0" sldId="262"/>
            <ac:spMk id="16" creationId="{00000000-0000-0000-0000-000000000000}"/>
          </ac:spMkLst>
        </pc:spChg>
        <pc:picChg chg="add mod">
          <ac:chgData name="Snježana Bertoncelj" userId="f7118c87-c1ea-4f6f-99e5-de16a22c3d18" providerId="ADAL" clId="{27F509C3-B711-4A88-934A-5DE7ED20B0E5}" dt="2026-09-11T07:32:11.962" v="35" actId="1076"/>
          <ac:picMkLst>
            <pc:docMk/>
            <pc:sldMk cId="0" sldId="262"/>
            <ac:picMk id="17" creationId="{2E194163-32A0-1FAB-852E-DFFA7A807D63}"/>
          </ac:picMkLst>
        </pc:picChg>
      </pc:sldChg>
      <pc:sldChg chg="delSp modSp add mod setBg">
        <pc:chgData name="Snježana Bertoncelj" userId="f7118c87-c1ea-4f6f-99e5-de16a22c3d18" providerId="ADAL" clId="{27F509C3-B711-4A88-934A-5DE7ED20B0E5}" dt="2026-09-11T07:41:23.798" v="112" actId="1076"/>
        <pc:sldMkLst>
          <pc:docMk/>
          <pc:sldMk cId="0" sldId="264"/>
        </pc:sldMkLst>
        <pc:picChg chg="mod">
          <ac:chgData name="Snježana Bertoncelj" userId="f7118c87-c1ea-4f6f-99e5-de16a22c3d18" providerId="ADAL" clId="{27F509C3-B711-4A88-934A-5DE7ED20B0E5}" dt="2026-09-11T07:41:23.798" v="112" actId="1076"/>
          <ac:picMkLst>
            <pc:docMk/>
            <pc:sldMk cId="0" sldId="264"/>
            <ac:picMk id="4" creationId="{00000000-0000-0000-0000-000000000000}"/>
          </ac:picMkLst>
        </pc:picChg>
      </pc:sldChg>
      <pc:sldChg chg="delSp add setBg">
        <pc:chgData name="Snježana Bertoncelj" userId="f7118c87-c1ea-4f6f-99e5-de16a22c3d18" providerId="ADAL" clId="{27F509C3-B711-4A88-934A-5DE7ED20B0E5}" dt="2026-09-09T12:41:44.947" v="30"/>
        <pc:sldMkLst>
          <pc:docMk/>
          <pc:sldMk cId="0" sldId="266"/>
        </pc:sldMkLst>
      </pc:sldChg>
      <pc:sldChg chg="add">
        <pc:chgData name="Snježana Bertoncelj" userId="f7118c87-c1ea-4f6f-99e5-de16a22c3d18" providerId="ADAL" clId="{27F509C3-B711-4A88-934A-5DE7ED20B0E5}" dt="2026-09-09T06:36:12.487" v="2"/>
        <pc:sldMkLst>
          <pc:docMk/>
          <pc:sldMk cId="265487930" sldId="1902"/>
        </pc:sldMkLst>
      </pc:sldChg>
      <pc:sldChg chg="modSp mod">
        <pc:chgData name="Snježana Bertoncelj" userId="f7118c87-c1ea-4f6f-99e5-de16a22c3d18" providerId="ADAL" clId="{27F509C3-B711-4A88-934A-5DE7ED20B0E5}" dt="2026-09-11T07:38:57.297" v="107" actId="1076"/>
        <pc:sldMkLst>
          <pc:docMk/>
          <pc:sldMk cId="2892803103" sldId="1904"/>
        </pc:sldMkLst>
        <pc:spChg chg="mod">
          <ac:chgData name="Snježana Bertoncelj" userId="f7118c87-c1ea-4f6f-99e5-de16a22c3d18" providerId="ADAL" clId="{27F509C3-B711-4A88-934A-5DE7ED20B0E5}" dt="2026-09-11T07:38:48.811" v="106" actId="313"/>
          <ac:spMkLst>
            <pc:docMk/>
            <pc:sldMk cId="2892803103" sldId="1904"/>
            <ac:spMk id="3" creationId="{8A891D49-9136-4954-9256-A14865B2C5E4}"/>
          </ac:spMkLst>
        </pc:spChg>
        <pc:picChg chg="mod">
          <ac:chgData name="Snježana Bertoncelj" userId="f7118c87-c1ea-4f6f-99e5-de16a22c3d18" providerId="ADAL" clId="{27F509C3-B711-4A88-934A-5DE7ED20B0E5}" dt="2026-09-11T07:38:57.297" v="107" actId="1076"/>
          <ac:picMkLst>
            <pc:docMk/>
            <pc:sldMk cId="2892803103" sldId="1904"/>
            <ac:picMk id="8" creationId="{424A5CC2-CB14-8C35-B48F-22CBE95ADF39}"/>
          </ac:picMkLst>
        </pc:picChg>
      </pc:sldChg>
      <pc:sldChg chg="modSp ord modAnim">
        <pc:chgData name="Snježana Bertoncelj" userId="f7118c87-c1ea-4f6f-99e5-de16a22c3d18" providerId="ADAL" clId="{27F509C3-B711-4A88-934A-5DE7ED20B0E5}" dt="2026-09-09T12:48:02.073" v="31"/>
        <pc:sldMkLst>
          <pc:docMk/>
          <pc:sldMk cId="3025451460" sldId="1905"/>
        </pc:sldMkLst>
        <pc:graphicFrameChg chg="mod">
          <ac:chgData name="Snježana Bertoncelj" userId="f7118c87-c1ea-4f6f-99e5-de16a22c3d18" providerId="ADAL" clId="{27F509C3-B711-4A88-934A-5DE7ED20B0E5}" dt="2026-09-09T12:37:24.643" v="28"/>
          <ac:graphicFrameMkLst>
            <pc:docMk/>
            <pc:sldMk cId="3025451460" sldId="1905"/>
            <ac:graphicFrameMk id="4" creationId="{BD8D78E7-F723-8881-A97D-DA2BBB674877}"/>
          </ac:graphicFrameMkLst>
        </pc:graphicFrameChg>
      </pc:sldChg>
      <pc:sldChg chg="addSp delSp modSp add mod modAnim">
        <pc:chgData name="Snježana Bertoncelj" userId="f7118c87-c1ea-4f6f-99e5-de16a22c3d18" providerId="ADAL" clId="{27F509C3-B711-4A88-934A-5DE7ED20B0E5}" dt="2026-09-11T07:54:02.195" v="347"/>
        <pc:sldMkLst>
          <pc:docMk/>
          <pc:sldMk cId="3575892982" sldId="1906"/>
        </pc:sldMkLst>
        <pc:spChg chg="add mod">
          <ac:chgData name="Snježana Bertoncelj" userId="f7118c87-c1ea-4f6f-99e5-de16a22c3d18" providerId="ADAL" clId="{27F509C3-B711-4A88-934A-5DE7ED20B0E5}" dt="2026-09-11T07:49:41.987" v="326" actId="13822"/>
          <ac:spMkLst>
            <pc:docMk/>
            <pc:sldMk cId="3575892982" sldId="1906"/>
            <ac:spMk id="2" creationId="{91F418FA-334E-E326-0983-4428BB06BFA6}"/>
          </ac:spMkLst>
        </pc:spChg>
        <pc:spChg chg="mod">
          <ac:chgData name="Snježana Bertoncelj" userId="f7118c87-c1ea-4f6f-99e5-de16a22c3d18" providerId="ADAL" clId="{27F509C3-B711-4A88-934A-5DE7ED20B0E5}" dt="2026-09-11T07:43:41.596" v="157" actId="1076"/>
          <ac:spMkLst>
            <pc:docMk/>
            <pc:sldMk cId="3575892982" sldId="1906"/>
            <ac:spMk id="6" creationId="{B09C72DB-464A-9879-A857-8D6B410A97DF}"/>
          </ac:spMkLst>
        </pc:spChg>
        <pc:spChg chg="mod">
          <ac:chgData name="Snježana Bertoncelj" userId="f7118c87-c1ea-4f6f-99e5-de16a22c3d18" providerId="ADAL" clId="{27F509C3-B711-4A88-934A-5DE7ED20B0E5}" dt="2026-09-11T07:43:41.596" v="157" actId="1076"/>
          <ac:spMkLst>
            <pc:docMk/>
            <pc:sldMk cId="3575892982" sldId="1906"/>
            <ac:spMk id="8" creationId="{95300687-541A-6D62-A64D-7AA6E0D2D2C9}"/>
          </ac:spMkLst>
        </pc:spChg>
        <pc:spChg chg="mod">
          <ac:chgData name="Snježana Bertoncelj" userId="f7118c87-c1ea-4f6f-99e5-de16a22c3d18" providerId="ADAL" clId="{27F509C3-B711-4A88-934A-5DE7ED20B0E5}" dt="2026-09-11T07:43:41.596" v="157" actId="1076"/>
          <ac:spMkLst>
            <pc:docMk/>
            <pc:sldMk cId="3575892982" sldId="1906"/>
            <ac:spMk id="9" creationId="{B3952CF8-5237-9809-739E-62518ADA2954}"/>
          </ac:spMkLst>
        </pc:spChg>
        <pc:spChg chg="mod">
          <ac:chgData name="Snježana Bertoncelj" userId="f7118c87-c1ea-4f6f-99e5-de16a22c3d18" providerId="ADAL" clId="{27F509C3-B711-4A88-934A-5DE7ED20B0E5}" dt="2026-09-11T07:43:41.596" v="157" actId="1076"/>
          <ac:spMkLst>
            <pc:docMk/>
            <pc:sldMk cId="3575892982" sldId="1906"/>
            <ac:spMk id="10" creationId="{4A763962-FDCA-8529-3083-35956EC7D3DC}"/>
          </ac:spMkLst>
        </pc:spChg>
        <pc:spChg chg="mod">
          <ac:chgData name="Snježana Bertoncelj" userId="f7118c87-c1ea-4f6f-99e5-de16a22c3d18" providerId="ADAL" clId="{27F509C3-B711-4A88-934A-5DE7ED20B0E5}" dt="2026-09-11T07:43:41.596" v="157" actId="1076"/>
          <ac:spMkLst>
            <pc:docMk/>
            <pc:sldMk cId="3575892982" sldId="1906"/>
            <ac:spMk id="11" creationId="{471D1DF1-2AED-773F-340B-A5CE18B8A2A7}"/>
          </ac:spMkLst>
        </pc:spChg>
        <pc:spChg chg="mod">
          <ac:chgData name="Snježana Bertoncelj" userId="f7118c87-c1ea-4f6f-99e5-de16a22c3d18" providerId="ADAL" clId="{27F509C3-B711-4A88-934A-5DE7ED20B0E5}" dt="2026-09-11T07:43:41.596" v="157" actId="1076"/>
          <ac:spMkLst>
            <pc:docMk/>
            <pc:sldMk cId="3575892982" sldId="1906"/>
            <ac:spMk id="14" creationId="{B2F9862F-F65F-B111-A924-6C4B12C4B901}"/>
          </ac:spMkLst>
        </pc:spChg>
        <pc:spChg chg="mod">
          <ac:chgData name="Snježana Bertoncelj" userId="f7118c87-c1ea-4f6f-99e5-de16a22c3d18" providerId="ADAL" clId="{27F509C3-B711-4A88-934A-5DE7ED20B0E5}" dt="2026-09-11T07:43:41.596" v="157" actId="1076"/>
          <ac:spMkLst>
            <pc:docMk/>
            <pc:sldMk cId="3575892982" sldId="1906"/>
            <ac:spMk id="16" creationId="{54CAFAF5-5E19-CEA6-2A0F-94200E92C6C8}"/>
          </ac:spMkLst>
        </pc:spChg>
        <pc:spChg chg="mod">
          <ac:chgData name="Snježana Bertoncelj" userId="f7118c87-c1ea-4f6f-99e5-de16a22c3d18" providerId="ADAL" clId="{27F509C3-B711-4A88-934A-5DE7ED20B0E5}" dt="2026-09-11T07:43:41.596" v="157" actId="1076"/>
          <ac:spMkLst>
            <pc:docMk/>
            <pc:sldMk cId="3575892982" sldId="1906"/>
            <ac:spMk id="17" creationId="{14C2B2A9-975A-6AEF-809B-880745A92490}"/>
          </ac:spMkLst>
        </pc:spChg>
        <pc:spChg chg="mod">
          <ac:chgData name="Snježana Bertoncelj" userId="f7118c87-c1ea-4f6f-99e5-de16a22c3d18" providerId="ADAL" clId="{27F509C3-B711-4A88-934A-5DE7ED20B0E5}" dt="2026-09-11T07:43:41.596" v="157" actId="1076"/>
          <ac:spMkLst>
            <pc:docMk/>
            <pc:sldMk cId="3575892982" sldId="1906"/>
            <ac:spMk id="18" creationId="{DD59225B-BFF7-F520-F596-A1599D4D720B}"/>
          </ac:spMkLst>
        </pc:spChg>
        <pc:spChg chg="mod">
          <ac:chgData name="Snježana Bertoncelj" userId="f7118c87-c1ea-4f6f-99e5-de16a22c3d18" providerId="ADAL" clId="{27F509C3-B711-4A88-934A-5DE7ED20B0E5}" dt="2026-09-11T07:43:41.596" v="157" actId="1076"/>
          <ac:spMkLst>
            <pc:docMk/>
            <pc:sldMk cId="3575892982" sldId="1906"/>
            <ac:spMk id="20" creationId="{6CE2BE52-CF3F-4D59-B3C2-23BEF35AD3DD}"/>
          </ac:spMkLst>
        </pc:spChg>
        <pc:spChg chg="add mod">
          <ac:chgData name="Snježana Bertoncelj" userId="f7118c87-c1ea-4f6f-99e5-de16a22c3d18" providerId="ADAL" clId="{27F509C3-B711-4A88-934A-5DE7ED20B0E5}" dt="2026-09-11T07:46:27.977" v="167" actId="1582"/>
          <ac:spMkLst>
            <pc:docMk/>
            <pc:sldMk cId="3575892982" sldId="1906"/>
            <ac:spMk id="21" creationId="{5A0FBDF8-1322-1F02-96AE-3EF8FB63785D}"/>
          </ac:spMkLst>
        </pc:spChg>
        <pc:spChg chg="add mod">
          <ac:chgData name="Snježana Bertoncelj" userId="f7118c87-c1ea-4f6f-99e5-de16a22c3d18" providerId="ADAL" clId="{27F509C3-B711-4A88-934A-5DE7ED20B0E5}" dt="2026-09-11T07:49:31.949" v="325" actId="14100"/>
          <ac:spMkLst>
            <pc:docMk/>
            <pc:sldMk cId="3575892982" sldId="1906"/>
            <ac:spMk id="24" creationId="{4976A52B-105A-E5F6-10DF-ADA452902C21}"/>
          </ac:spMkLst>
        </pc:spChg>
      </pc:sldChg>
      <pc:sldChg chg="addSp delSp modSp new mod">
        <pc:chgData name="Snježana Bertoncelj" userId="f7118c87-c1ea-4f6f-99e5-de16a22c3d18" providerId="ADAL" clId="{27F509C3-B711-4A88-934A-5DE7ED20B0E5}" dt="2026-09-14T08:51:59.510" v="444" actId="1076"/>
        <pc:sldMkLst>
          <pc:docMk/>
          <pc:sldMk cId="2624178249" sldId="1907"/>
        </pc:sldMkLst>
        <pc:spChg chg="mod">
          <ac:chgData name="Snježana Bertoncelj" userId="f7118c87-c1ea-4f6f-99e5-de16a22c3d18" providerId="ADAL" clId="{27F509C3-B711-4A88-934A-5DE7ED20B0E5}" dt="2026-09-14T08:45:55.883" v="375" actId="20577"/>
          <ac:spMkLst>
            <pc:docMk/>
            <pc:sldMk cId="2624178249" sldId="1907"/>
            <ac:spMk id="2" creationId="{3917515D-3577-3CE5-2606-BC12889FFCED}"/>
          </ac:spMkLst>
        </pc:spChg>
        <pc:spChg chg="add del mod">
          <ac:chgData name="Snježana Bertoncelj" userId="f7118c87-c1ea-4f6f-99e5-de16a22c3d18" providerId="ADAL" clId="{27F509C3-B711-4A88-934A-5DE7ED20B0E5}" dt="2026-09-14T08:51:34.340" v="438" actId="478"/>
          <ac:spMkLst>
            <pc:docMk/>
            <pc:sldMk cId="2624178249" sldId="1907"/>
            <ac:spMk id="8" creationId="{94A92DE9-24A8-FF5A-3146-78E07C1D1E4F}"/>
          </ac:spMkLst>
        </pc:spChg>
        <pc:spChg chg="add mod">
          <ac:chgData name="Snježana Bertoncelj" userId="f7118c87-c1ea-4f6f-99e5-de16a22c3d18" providerId="ADAL" clId="{27F509C3-B711-4A88-934A-5DE7ED20B0E5}" dt="2026-09-14T08:51:59.510" v="444" actId="1076"/>
          <ac:spMkLst>
            <pc:docMk/>
            <pc:sldMk cId="2624178249" sldId="1907"/>
            <ac:spMk id="10" creationId="{FBE94A61-0DBF-FC9F-3E77-DF81CA28EF36}"/>
          </ac:spMkLst>
        </pc:spChg>
        <pc:picChg chg="add mod">
          <ac:chgData name="Snježana Bertoncelj" userId="f7118c87-c1ea-4f6f-99e5-de16a22c3d18" providerId="ADAL" clId="{27F509C3-B711-4A88-934A-5DE7ED20B0E5}" dt="2026-09-14T08:51:54.761" v="443" actId="1076"/>
          <ac:picMkLst>
            <pc:docMk/>
            <pc:sldMk cId="2624178249" sldId="1907"/>
            <ac:picMk id="4" creationId="{C2C1EF83-0027-FF07-75B7-388536E21187}"/>
          </ac:picMkLst>
        </pc:picChg>
        <pc:picChg chg="add del mod">
          <ac:chgData name="Snježana Bertoncelj" userId="f7118c87-c1ea-4f6f-99e5-de16a22c3d18" providerId="ADAL" clId="{27F509C3-B711-4A88-934A-5DE7ED20B0E5}" dt="2026-09-14T08:50:03.985" v="384" actId="478"/>
          <ac:picMkLst>
            <pc:docMk/>
            <pc:sldMk cId="2624178249" sldId="1907"/>
            <ac:picMk id="6" creationId="{361B8C02-3554-7918-B7C8-E0367FD0D243}"/>
          </ac:picMkLst>
        </pc:picChg>
      </pc:sldChg>
      <pc:sldMasterChg chg="modSldLayout">
        <pc:chgData name="Snježana Bertoncelj" userId="f7118c87-c1ea-4f6f-99e5-de16a22c3d18" providerId="ADAL" clId="{27F509C3-B711-4A88-934A-5DE7ED20B0E5}" dt="2026-09-09T09:30:06.581" v="12"/>
        <pc:sldMasterMkLst>
          <pc:docMk/>
          <pc:sldMasterMk cId="3526783915" sldId="2147483672"/>
        </pc:sldMasterMkLst>
        <pc:sldLayoutChg chg="modSp">
          <pc:chgData name="Snježana Bertoncelj" userId="f7118c87-c1ea-4f6f-99e5-de16a22c3d18" providerId="ADAL" clId="{27F509C3-B711-4A88-934A-5DE7ED20B0E5}" dt="2026-09-09T09:29:45.283" v="8"/>
          <pc:sldLayoutMkLst>
            <pc:docMk/>
            <pc:sldMasterMk cId="3526783915" sldId="2147483672"/>
            <pc:sldLayoutMk cId="2212285631" sldId="2147483674"/>
          </pc:sldLayoutMkLst>
          <pc:spChg chg="mod">
            <ac:chgData name="Snježana Bertoncelj" userId="f7118c87-c1ea-4f6f-99e5-de16a22c3d18" providerId="ADAL" clId="{27F509C3-B711-4A88-934A-5DE7ED20B0E5}" dt="2026-09-09T09:29:45.283" v="8"/>
            <ac:spMkLst>
              <pc:docMk/>
              <pc:sldMasterMk cId="3526783915" sldId="2147483672"/>
              <pc:sldLayoutMk cId="2212285631" sldId="2147483674"/>
              <ac:spMk id="5" creationId="{00000000-0000-0000-0000-000000000000}"/>
            </ac:spMkLst>
          </pc:spChg>
        </pc:sldLayoutChg>
        <pc:sldLayoutChg chg="modSp">
          <pc:chgData name="Snježana Bertoncelj" userId="f7118c87-c1ea-4f6f-99e5-de16a22c3d18" providerId="ADAL" clId="{27F509C3-B711-4A88-934A-5DE7ED20B0E5}" dt="2026-09-09T09:29:50.782" v="9"/>
          <pc:sldLayoutMkLst>
            <pc:docMk/>
            <pc:sldMasterMk cId="3526783915" sldId="2147483672"/>
            <pc:sldLayoutMk cId="3055708435" sldId="2147483675"/>
          </pc:sldLayoutMkLst>
          <pc:spChg chg="mod">
            <ac:chgData name="Snježana Bertoncelj" userId="f7118c87-c1ea-4f6f-99e5-de16a22c3d18" providerId="ADAL" clId="{27F509C3-B711-4A88-934A-5DE7ED20B0E5}" dt="2026-09-09T09:29:50.782" v="9"/>
            <ac:spMkLst>
              <pc:docMk/>
              <pc:sldMasterMk cId="3526783915" sldId="2147483672"/>
              <pc:sldLayoutMk cId="3055708435" sldId="2147483675"/>
              <ac:spMk id="5" creationId="{00000000-0000-0000-0000-000000000000}"/>
            </ac:spMkLst>
          </pc:spChg>
        </pc:sldLayoutChg>
        <pc:sldLayoutChg chg="modSp">
          <pc:chgData name="Snježana Bertoncelj" userId="f7118c87-c1ea-4f6f-99e5-de16a22c3d18" providerId="ADAL" clId="{27F509C3-B711-4A88-934A-5DE7ED20B0E5}" dt="2026-09-09T09:29:55.291" v="10"/>
          <pc:sldLayoutMkLst>
            <pc:docMk/>
            <pc:sldMasterMk cId="3526783915" sldId="2147483672"/>
            <pc:sldLayoutMk cId="3372422657" sldId="2147483676"/>
          </pc:sldLayoutMkLst>
          <pc:spChg chg="mod">
            <ac:chgData name="Snježana Bertoncelj" userId="f7118c87-c1ea-4f6f-99e5-de16a22c3d18" providerId="ADAL" clId="{27F509C3-B711-4A88-934A-5DE7ED20B0E5}" dt="2026-09-09T09:29:55.291" v="10"/>
            <ac:spMkLst>
              <pc:docMk/>
              <pc:sldMasterMk cId="3526783915" sldId="2147483672"/>
              <pc:sldLayoutMk cId="3372422657" sldId="2147483676"/>
              <ac:spMk id="5" creationId="{00000000-0000-0000-0000-000000000000}"/>
            </ac:spMkLst>
          </pc:spChg>
        </pc:sldLayoutChg>
        <pc:sldLayoutChg chg="modSp">
          <pc:chgData name="Snježana Bertoncelj" userId="f7118c87-c1ea-4f6f-99e5-de16a22c3d18" providerId="ADAL" clId="{27F509C3-B711-4A88-934A-5DE7ED20B0E5}" dt="2026-09-09T09:30:00.181" v="11"/>
          <pc:sldLayoutMkLst>
            <pc:docMk/>
            <pc:sldMasterMk cId="3526783915" sldId="2147483672"/>
            <pc:sldLayoutMk cId="4195693953" sldId="2147483677"/>
          </pc:sldLayoutMkLst>
          <pc:spChg chg="mod">
            <ac:chgData name="Snježana Bertoncelj" userId="f7118c87-c1ea-4f6f-99e5-de16a22c3d18" providerId="ADAL" clId="{27F509C3-B711-4A88-934A-5DE7ED20B0E5}" dt="2026-09-09T09:30:00.181" v="11"/>
            <ac:spMkLst>
              <pc:docMk/>
              <pc:sldMasterMk cId="3526783915" sldId="2147483672"/>
              <pc:sldLayoutMk cId="4195693953" sldId="2147483677"/>
              <ac:spMk id="6" creationId="{00000000-0000-0000-0000-000000000000}"/>
            </ac:spMkLst>
          </pc:spChg>
        </pc:sldLayoutChg>
        <pc:sldLayoutChg chg="modSp">
          <pc:chgData name="Snježana Bertoncelj" userId="f7118c87-c1ea-4f6f-99e5-de16a22c3d18" providerId="ADAL" clId="{27F509C3-B711-4A88-934A-5DE7ED20B0E5}" dt="2026-09-09T09:30:06.581" v="12"/>
          <pc:sldLayoutMkLst>
            <pc:docMk/>
            <pc:sldMasterMk cId="3526783915" sldId="2147483672"/>
            <pc:sldLayoutMk cId="2254086679" sldId="2147483681"/>
          </pc:sldLayoutMkLst>
          <pc:spChg chg="mod">
            <ac:chgData name="Snježana Bertoncelj" userId="f7118c87-c1ea-4f6f-99e5-de16a22c3d18" providerId="ADAL" clId="{27F509C3-B711-4A88-934A-5DE7ED20B0E5}" dt="2026-09-09T09:30:06.581" v="12"/>
            <ac:spMkLst>
              <pc:docMk/>
              <pc:sldMasterMk cId="3526783915" sldId="2147483672"/>
              <pc:sldLayoutMk cId="2254086679" sldId="2147483681"/>
              <ac:spMk id="4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66DED-8074-4A71-A2CD-EEAE7E6A2B4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98F4FC-D50B-45F8-86DE-A8DB27D4E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074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6C6291-D4BC-4FB9-B625-5F8301798019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43DF7D-5C1E-477A-96F0-214777BE95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6431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098F8-F4D0-4795-997B-566F20F52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2CCFD82-DF4B-2919-660B-7DEB30B0BE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7C8B98A-6B13-BCA2-3C96-7ED4EB0FB0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4043F89-2454-D2DD-CCFB-49DCF160AC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A211C-5B65-4301-A212-77753F3EB962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9947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888D9-AABC-40A5-90DA-98AF4F22F85B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282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A211C-5B65-4301-A212-77753F3EB962}" type="slidenum">
              <a:rPr lang="cs-CZ" smtClean="0"/>
              <a:pPr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4220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hyperlink" Target="mailto:svejdova@tools4f.com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hyperlink" Target="mailto:sotona@tools4f.com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hyperlink" Target="mailto:svejdova@tools4f.com" TargetMode="Externa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hyperlink" Target="mailto:surname@tools4f.com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hyperlink" Target="mailto:surname@tools4f.com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hyperlink" Target="mailto:sotona@tools4f.com" TargetMode="Externa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hyperlink" Target="mailto:vitkova@tools4f.com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hyperlink" Target="mailto:lozsi@tools4f.com" TargetMode="Externa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hyperlink" Target="mailto:svejdova@tools4f.com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hyperlink" Target="mailto:janecek@tools4f.com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hyperlink" Target="mailto:svejdova@tools4f.com" TargetMode="Externa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hyperlink" Target="mailto:svejdova@tools4f.com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hyperlink" Target="mailto:svejdova@tools4f.com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hyperlink" Target="mailto:janecek@tools4f.com" TargetMode="Externa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hyperlink" Target="mailto:svejdova@tools4f.com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hyperlink" Target="mailto:janecek@tools4f.com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Relationship Id="rId4" Type="http://schemas.openxmlformats.org/officeDocument/2006/relationships/hyperlink" Target="mailto:svejdova@tools4f.com" TargetMode="Externa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hyperlink" Target="mailto:surname@tools4f.com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hyperlink" Target="mailto:surname@tools4f.com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Relationship Id="rId4" Type="http://schemas.openxmlformats.org/officeDocument/2006/relationships/hyperlink" Target="mailto:janecek@tools4f.com" TargetMode="Externa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hyperlink" Target="mailto:svejdova@tools4f.com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hyperlink" Target="mailto:janecek@tools4f.com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Relationship Id="rId4" Type="http://schemas.openxmlformats.org/officeDocument/2006/relationships/hyperlink" Target="mailto:svejdova@tools4f.com" TargetMode="Externa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hyperlink" Target="mailto:svejdova@tools4f.com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hyperlink" Target="mailto:svejdova@tools4f.com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Relationship Id="rId4" Type="http://schemas.openxmlformats.org/officeDocument/2006/relationships/hyperlink" Target="mailto:janecek@tools4f.com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EECE-9C1C-4231-A69B-FD89D6D057AB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E2BAE-1228-401A-A197-57D44F7D3E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7864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E2BAE-1228-401A-A197-57D44F7D3E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6644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EECE-9C1C-4231-A69B-FD89D6D057AB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E2BAE-1228-401A-A197-57D44F7D3EDD}" type="slidenum">
              <a:rPr lang="cs-CZ" smtClean="0"/>
              <a:t>‹#›</a:t>
            </a:fld>
            <a:endParaRPr lang="cs-CZ"/>
          </a:p>
        </p:txBody>
      </p:sp>
      <p:sp>
        <p:nvSpPr>
          <p:cNvPr id="7" name="Tlačítko akce: Přejít domů 6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218CC75-25A4-4054-9E95-76BE8F781317}"/>
              </a:ext>
            </a:extLst>
          </p:cNvPr>
          <p:cNvSpPr/>
          <p:nvPr userDrawn="1"/>
        </p:nvSpPr>
        <p:spPr>
          <a:xfrm>
            <a:off x="609600" y="6237313"/>
            <a:ext cx="685867" cy="484163"/>
          </a:xfrm>
          <a:prstGeom prst="actionButtonHome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8" name="Tlačítko akce: Přejít na začátek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381A5E1-EC3B-4F29-AD4C-752E4D36C64E}"/>
              </a:ext>
            </a:extLst>
          </p:cNvPr>
          <p:cNvSpPr/>
          <p:nvPr userDrawn="1"/>
        </p:nvSpPr>
        <p:spPr>
          <a:xfrm>
            <a:off x="4271797" y="6237313"/>
            <a:ext cx="685867" cy="484163"/>
          </a:xfrm>
          <a:prstGeom prst="actionButtonBeginning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9" name="Tlačítko akce: Přejít zpět nebo Předchozí 8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44E8ABDD-8827-4C53-B879-9149B739FEE1}"/>
              </a:ext>
            </a:extLst>
          </p:cNvPr>
          <p:cNvSpPr/>
          <p:nvPr userDrawn="1"/>
        </p:nvSpPr>
        <p:spPr>
          <a:xfrm>
            <a:off x="5231904" y="6237313"/>
            <a:ext cx="685867" cy="484163"/>
          </a:xfrm>
          <a:prstGeom prst="actionButtonBackPrevious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0" name="Tlačítko akce: Přejít vpřed nebo Další 9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3D7691B-192E-42A1-97D2-9EA724FA6018}"/>
              </a:ext>
            </a:extLst>
          </p:cNvPr>
          <p:cNvSpPr/>
          <p:nvPr userDrawn="1"/>
        </p:nvSpPr>
        <p:spPr>
          <a:xfrm>
            <a:off x="6192011" y="6237313"/>
            <a:ext cx="685867" cy="484163"/>
          </a:xfrm>
          <a:prstGeom prst="actionButtonForwardNext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1" name="Tlačítko akce: Přejít na konec 10">
            <a:hlinkClick r:id="" action="ppaction://hlinkshowjump?jump=lastslide" highlightClick="1"/>
            <a:extLst>
              <a:ext uri="{FF2B5EF4-FFF2-40B4-BE49-F238E27FC236}">
                <a16:creationId xmlns:a16="http://schemas.microsoft.com/office/drawing/2014/main" id="{C51153C9-B85E-4C5B-8268-0CD4DD0CD8C1}"/>
              </a:ext>
            </a:extLst>
          </p:cNvPr>
          <p:cNvSpPr/>
          <p:nvPr userDrawn="1"/>
        </p:nvSpPr>
        <p:spPr>
          <a:xfrm>
            <a:off x="7152117" y="6237313"/>
            <a:ext cx="685867" cy="484163"/>
          </a:xfrm>
          <a:prstGeom prst="actionButtonEnd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2" name="Tlačítko akce: Návrat 11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297CE0B9-9FEC-4170-899F-5E97EFA399CD}"/>
              </a:ext>
            </a:extLst>
          </p:cNvPr>
          <p:cNvSpPr/>
          <p:nvPr userDrawn="1"/>
        </p:nvSpPr>
        <p:spPr>
          <a:xfrm>
            <a:off x="1525802" y="6237313"/>
            <a:ext cx="685867" cy="484163"/>
          </a:xfrm>
          <a:prstGeom prst="actionButtonReturn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69938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EECE-9C1C-4231-A69B-FD89D6D057AB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E2BAE-1228-401A-A197-57D44F7D3EDD}" type="slidenum">
              <a:rPr lang="cs-CZ" smtClean="0"/>
              <a:t>‹#›</a:t>
            </a:fld>
            <a:endParaRPr lang="cs-CZ"/>
          </a:p>
        </p:txBody>
      </p:sp>
      <p:sp>
        <p:nvSpPr>
          <p:cNvPr id="8" name="Tlačítko akce: Přejít domů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D92267F-2A5C-4E06-BE07-E8D90A8DCE12}"/>
              </a:ext>
            </a:extLst>
          </p:cNvPr>
          <p:cNvSpPr/>
          <p:nvPr userDrawn="1"/>
        </p:nvSpPr>
        <p:spPr>
          <a:xfrm>
            <a:off x="609600" y="6237313"/>
            <a:ext cx="685867" cy="484163"/>
          </a:xfrm>
          <a:prstGeom prst="actionButtonHome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9" name="Tlačítko akce: Přejít na začátek 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EF18F0F-3998-45F5-8A75-0A896F99B77E}"/>
              </a:ext>
            </a:extLst>
          </p:cNvPr>
          <p:cNvSpPr/>
          <p:nvPr userDrawn="1"/>
        </p:nvSpPr>
        <p:spPr>
          <a:xfrm>
            <a:off x="4271797" y="6237313"/>
            <a:ext cx="685867" cy="484163"/>
          </a:xfrm>
          <a:prstGeom prst="actionButtonBeginning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0" name="Tlačítko akce: Přejít zpět nebo Předchozí 9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0285792C-6728-43A1-A706-3B2A5EEB4DD7}"/>
              </a:ext>
            </a:extLst>
          </p:cNvPr>
          <p:cNvSpPr/>
          <p:nvPr userDrawn="1"/>
        </p:nvSpPr>
        <p:spPr>
          <a:xfrm>
            <a:off x="5231904" y="6237313"/>
            <a:ext cx="685867" cy="484163"/>
          </a:xfrm>
          <a:prstGeom prst="actionButtonBackPrevious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1" name="Tlačítko akce: Přejít vpřed nebo Další 10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D9179C4-7F6A-4643-A966-1488F8C482C5}"/>
              </a:ext>
            </a:extLst>
          </p:cNvPr>
          <p:cNvSpPr/>
          <p:nvPr userDrawn="1"/>
        </p:nvSpPr>
        <p:spPr>
          <a:xfrm>
            <a:off x="6192011" y="6237313"/>
            <a:ext cx="685867" cy="484163"/>
          </a:xfrm>
          <a:prstGeom prst="actionButtonForwardNext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2" name="Tlačítko akce: Přejít na konec 11">
            <a:hlinkClick r:id="" action="ppaction://hlinkshowjump?jump=lastslide" highlightClick="1"/>
            <a:extLst>
              <a:ext uri="{FF2B5EF4-FFF2-40B4-BE49-F238E27FC236}">
                <a16:creationId xmlns:a16="http://schemas.microsoft.com/office/drawing/2014/main" id="{64E4F924-9A8B-4FCD-BBFA-582CCF40E781}"/>
              </a:ext>
            </a:extLst>
          </p:cNvPr>
          <p:cNvSpPr/>
          <p:nvPr userDrawn="1"/>
        </p:nvSpPr>
        <p:spPr>
          <a:xfrm>
            <a:off x="7152117" y="6237313"/>
            <a:ext cx="685867" cy="484163"/>
          </a:xfrm>
          <a:prstGeom prst="actionButtonEnd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3" name="Tlačítko akce: Návrat 12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3057D4F7-08CD-46AE-9648-2733D93C0D8F}"/>
              </a:ext>
            </a:extLst>
          </p:cNvPr>
          <p:cNvSpPr/>
          <p:nvPr userDrawn="1"/>
        </p:nvSpPr>
        <p:spPr>
          <a:xfrm>
            <a:off x="1525802" y="6237313"/>
            <a:ext cx="685867" cy="484163"/>
          </a:xfrm>
          <a:prstGeom prst="actionButtonReturn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47430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EECE-9C1C-4231-A69B-FD89D6D057AB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E2BAE-1228-401A-A197-57D44F7D3EDD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lačítko akce: Přejít domů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FB5D94B-6B10-4F2A-BD3F-472E544A3643}"/>
              </a:ext>
            </a:extLst>
          </p:cNvPr>
          <p:cNvSpPr/>
          <p:nvPr userDrawn="1"/>
        </p:nvSpPr>
        <p:spPr>
          <a:xfrm>
            <a:off x="609600" y="6237313"/>
            <a:ext cx="685867" cy="484163"/>
          </a:xfrm>
          <a:prstGeom prst="actionButtonHome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1" name="Tlačítko akce: Přejít na začátek 1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19E778D-5F35-45B2-A677-611B19E8F6A5}"/>
              </a:ext>
            </a:extLst>
          </p:cNvPr>
          <p:cNvSpPr/>
          <p:nvPr userDrawn="1"/>
        </p:nvSpPr>
        <p:spPr>
          <a:xfrm>
            <a:off x="4271797" y="6237313"/>
            <a:ext cx="685867" cy="484163"/>
          </a:xfrm>
          <a:prstGeom prst="actionButtonBeginning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2" name="Tlačítko akce: Přejít zpět nebo Předchozí 1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59CB2D07-D688-4277-8444-43D84BD5A8F6}"/>
              </a:ext>
            </a:extLst>
          </p:cNvPr>
          <p:cNvSpPr/>
          <p:nvPr userDrawn="1"/>
        </p:nvSpPr>
        <p:spPr>
          <a:xfrm>
            <a:off x="5231904" y="6237313"/>
            <a:ext cx="685867" cy="484163"/>
          </a:xfrm>
          <a:prstGeom prst="actionButtonBackPrevious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3" name="Tlačítko akce: Přejít vpřed nebo Další 1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21153D3-3433-4E8B-B0B6-868F6BCB3FEE}"/>
              </a:ext>
            </a:extLst>
          </p:cNvPr>
          <p:cNvSpPr/>
          <p:nvPr userDrawn="1"/>
        </p:nvSpPr>
        <p:spPr>
          <a:xfrm>
            <a:off x="6192011" y="6237313"/>
            <a:ext cx="685867" cy="484163"/>
          </a:xfrm>
          <a:prstGeom prst="actionButtonForwardNext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4" name="Tlačítko akce: Přejít na konec 13">
            <a:hlinkClick r:id="" action="ppaction://hlinkshowjump?jump=lastslide" highlightClick="1"/>
            <a:extLst>
              <a:ext uri="{FF2B5EF4-FFF2-40B4-BE49-F238E27FC236}">
                <a16:creationId xmlns:a16="http://schemas.microsoft.com/office/drawing/2014/main" id="{3B8ADC96-7C6A-4A53-9520-50F039169881}"/>
              </a:ext>
            </a:extLst>
          </p:cNvPr>
          <p:cNvSpPr/>
          <p:nvPr userDrawn="1"/>
        </p:nvSpPr>
        <p:spPr>
          <a:xfrm>
            <a:off x="7152117" y="6237313"/>
            <a:ext cx="685867" cy="484163"/>
          </a:xfrm>
          <a:prstGeom prst="actionButtonEnd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5" name="Tlačítko akce: Návrat 1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B3B6472E-C2B1-4A49-9441-1CFD5F0842D9}"/>
              </a:ext>
            </a:extLst>
          </p:cNvPr>
          <p:cNvSpPr/>
          <p:nvPr userDrawn="1"/>
        </p:nvSpPr>
        <p:spPr>
          <a:xfrm>
            <a:off x="1525802" y="6237313"/>
            <a:ext cx="685867" cy="484163"/>
          </a:xfrm>
          <a:prstGeom prst="actionButtonReturn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23414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EECE-9C1C-4231-A69B-FD89D6D057AB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E2BAE-1228-401A-A197-57D44F7D3EDD}" type="slidenum">
              <a:rPr lang="cs-CZ" smtClean="0"/>
              <a:t>‹#›</a:t>
            </a:fld>
            <a:endParaRPr lang="cs-CZ"/>
          </a:p>
        </p:txBody>
      </p:sp>
      <p:sp>
        <p:nvSpPr>
          <p:cNvPr id="6" name="Tlačítko akce: Přejít domů 5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FFC903E-4EB3-4303-AA08-0F213EDBC837}"/>
              </a:ext>
            </a:extLst>
          </p:cNvPr>
          <p:cNvSpPr/>
          <p:nvPr userDrawn="1"/>
        </p:nvSpPr>
        <p:spPr>
          <a:xfrm>
            <a:off x="609600" y="6237313"/>
            <a:ext cx="685867" cy="484163"/>
          </a:xfrm>
          <a:prstGeom prst="actionButtonHome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7" name="Tlačítko akce: Přejít na začátek 6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652DC63-0866-4072-9778-D3C428CE3217}"/>
              </a:ext>
            </a:extLst>
          </p:cNvPr>
          <p:cNvSpPr/>
          <p:nvPr userDrawn="1"/>
        </p:nvSpPr>
        <p:spPr>
          <a:xfrm>
            <a:off x="4271797" y="6237313"/>
            <a:ext cx="685867" cy="484163"/>
          </a:xfrm>
          <a:prstGeom prst="actionButtonBeginning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8" name="Tlačítko akce: Přejít zpět nebo Předchozí 7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15DF5DAA-B614-493B-B106-FA00DF681260}"/>
              </a:ext>
            </a:extLst>
          </p:cNvPr>
          <p:cNvSpPr/>
          <p:nvPr userDrawn="1"/>
        </p:nvSpPr>
        <p:spPr>
          <a:xfrm>
            <a:off x="5231904" y="6237313"/>
            <a:ext cx="685867" cy="484163"/>
          </a:xfrm>
          <a:prstGeom prst="actionButtonBackPrevious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9" name="Tlačítko akce: Přejít vpřed nebo Další 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08578DC-AB53-4C6E-87F3-7274EA6017BF}"/>
              </a:ext>
            </a:extLst>
          </p:cNvPr>
          <p:cNvSpPr/>
          <p:nvPr userDrawn="1"/>
        </p:nvSpPr>
        <p:spPr>
          <a:xfrm>
            <a:off x="6192011" y="6237313"/>
            <a:ext cx="685867" cy="484163"/>
          </a:xfrm>
          <a:prstGeom prst="actionButtonForwardNext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0" name="Tlačítko akce: Přejít na konec 9">
            <a:hlinkClick r:id="" action="ppaction://hlinkshowjump?jump=lastslide" highlightClick="1"/>
            <a:extLst>
              <a:ext uri="{FF2B5EF4-FFF2-40B4-BE49-F238E27FC236}">
                <a16:creationId xmlns:a16="http://schemas.microsoft.com/office/drawing/2014/main" id="{8B196D09-E3A2-457B-B9EC-78693BB7DA97}"/>
              </a:ext>
            </a:extLst>
          </p:cNvPr>
          <p:cNvSpPr/>
          <p:nvPr userDrawn="1"/>
        </p:nvSpPr>
        <p:spPr>
          <a:xfrm>
            <a:off x="7152117" y="6237313"/>
            <a:ext cx="685867" cy="484163"/>
          </a:xfrm>
          <a:prstGeom prst="actionButtonEnd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1" name="Tlačítko akce: Návrat 10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71FE381D-EF10-46EB-B9D5-491B60D638E3}"/>
              </a:ext>
            </a:extLst>
          </p:cNvPr>
          <p:cNvSpPr/>
          <p:nvPr userDrawn="1"/>
        </p:nvSpPr>
        <p:spPr>
          <a:xfrm>
            <a:off x="1525802" y="6237313"/>
            <a:ext cx="685867" cy="484163"/>
          </a:xfrm>
          <a:prstGeom prst="actionButtonReturn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079923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EECE-9C1C-4231-A69B-FD89D6D057AB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E2BAE-1228-401A-A197-57D44F7D3EDD}" type="slidenum">
              <a:rPr lang="cs-CZ" smtClean="0"/>
              <a:t>‹#›</a:t>
            </a:fld>
            <a:endParaRPr lang="cs-CZ"/>
          </a:p>
        </p:txBody>
      </p:sp>
      <p:sp>
        <p:nvSpPr>
          <p:cNvPr id="5" name="Tlačítko akce: Přejít domů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404C7CE-4346-47C3-B1E4-DECE325CCD95}"/>
              </a:ext>
            </a:extLst>
          </p:cNvPr>
          <p:cNvSpPr/>
          <p:nvPr userDrawn="1"/>
        </p:nvSpPr>
        <p:spPr>
          <a:xfrm>
            <a:off x="609600" y="6237313"/>
            <a:ext cx="685867" cy="484163"/>
          </a:xfrm>
          <a:prstGeom prst="actionButtonHome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6" name="Tlačítko akce: Přejít na začátek 5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0D1D414-714A-493F-9E14-9D47FD9F1EDE}"/>
              </a:ext>
            </a:extLst>
          </p:cNvPr>
          <p:cNvSpPr/>
          <p:nvPr userDrawn="1"/>
        </p:nvSpPr>
        <p:spPr>
          <a:xfrm>
            <a:off x="4271797" y="6237313"/>
            <a:ext cx="685867" cy="484163"/>
          </a:xfrm>
          <a:prstGeom prst="actionButtonBeginning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7" name="Tlačítko akce: Přejít zpět nebo Předchozí 6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D251C142-BF88-4ECB-973A-ABDD1C57485D}"/>
              </a:ext>
            </a:extLst>
          </p:cNvPr>
          <p:cNvSpPr/>
          <p:nvPr userDrawn="1"/>
        </p:nvSpPr>
        <p:spPr>
          <a:xfrm>
            <a:off x="5231904" y="6237313"/>
            <a:ext cx="685867" cy="484163"/>
          </a:xfrm>
          <a:prstGeom prst="actionButtonBackPrevious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8" name="Tlačítko akce: Přejít vpřed nebo Další 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60624C5-F35C-4EB9-AD02-84687ABE1BB6}"/>
              </a:ext>
            </a:extLst>
          </p:cNvPr>
          <p:cNvSpPr/>
          <p:nvPr userDrawn="1"/>
        </p:nvSpPr>
        <p:spPr>
          <a:xfrm>
            <a:off x="6192011" y="6237313"/>
            <a:ext cx="685867" cy="484163"/>
          </a:xfrm>
          <a:prstGeom prst="actionButtonForwardNext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9" name="Tlačítko akce: Přejít na konec 8">
            <a:hlinkClick r:id="" action="ppaction://hlinkshowjump?jump=lastslide" highlightClick="1"/>
            <a:extLst>
              <a:ext uri="{FF2B5EF4-FFF2-40B4-BE49-F238E27FC236}">
                <a16:creationId xmlns:a16="http://schemas.microsoft.com/office/drawing/2014/main" id="{47D94970-1CC2-42CF-B582-3053FBBCBAE7}"/>
              </a:ext>
            </a:extLst>
          </p:cNvPr>
          <p:cNvSpPr/>
          <p:nvPr userDrawn="1"/>
        </p:nvSpPr>
        <p:spPr>
          <a:xfrm>
            <a:off x="7152117" y="6237313"/>
            <a:ext cx="685867" cy="484163"/>
          </a:xfrm>
          <a:prstGeom prst="actionButtonEnd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0" name="Tlačítko akce: Návrat 9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028F220B-B3C1-44CD-AE22-BE25840947AB}"/>
              </a:ext>
            </a:extLst>
          </p:cNvPr>
          <p:cNvSpPr/>
          <p:nvPr userDrawn="1"/>
        </p:nvSpPr>
        <p:spPr>
          <a:xfrm>
            <a:off x="1525802" y="6237313"/>
            <a:ext cx="685867" cy="484163"/>
          </a:xfrm>
          <a:prstGeom prst="actionButtonReturn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47825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EECE-9C1C-4231-A69B-FD89D6D057AB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E2BAE-1228-401A-A197-57D44F7D3EDD}" type="slidenum">
              <a:rPr lang="cs-CZ" smtClean="0"/>
              <a:t>‹#›</a:t>
            </a:fld>
            <a:endParaRPr lang="cs-CZ"/>
          </a:p>
        </p:txBody>
      </p:sp>
      <p:sp>
        <p:nvSpPr>
          <p:cNvPr id="8" name="Tlačítko akce: Přejít domů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78E2F6E-88C9-46B4-A3EF-D6B9ECBF9DB7}"/>
              </a:ext>
            </a:extLst>
          </p:cNvPr>
          <p:cNvSpPr/>
          <p:nvPr userDrawn="1"/>
        </p:nvSpPr>
        <p:spPr>
          <a:xfrm>
            <a:off x="609600" y="6237313"/>
            <a:ext cx="685867" cy="484163"/>
          </a:xfrm>
          <a:prstGeom prst="actionButtonHome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9" name="Tlačítko akce: Přejít na začátek 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FA43D9D-DBCC-4E62-8154-9EF4A71821A0}"/>
              </a:ext>
            </a:extLst>
          </p:cNvPr>
          <p:cNvSpPr/>
          <p:nvPr userDrawn="1"/>
        </p:nvSpPr>
        <p:spPr>
          <a:xfrm>
            <a:off x="4271797" y="6237313"/>
            <a:ext cx="685867" cy="484163"/>
          </a:xfrm>
          <a:prstGeom prst="actionButtonBeginning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0" name="Tlačítko akce: Přejít zpět nebo Předchozí 9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BFD1A04F-C485-4126-AF21-191E58C1792E}"/>
              </a:ext>
            </a:extLst>
          </p:cNvPr>
          <p:cNvSpPr/>
          <p:nvPr userDrawn="1"/>
        </p:nvSpPr>
        <p:spPr>
          <a:xfrm>
            <a:off x="5231904" y="6237313"/>
            <a:ext cx="685867" cy="484163"/>
          </a:xfrm>
          <a:prstGeom prst="actionButtonBackPrevious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1" name="Tlačítko akce: Přejít vpřed nebo Další 10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420AF39-6D96-41FD-A9C0-FAC78F87D83F}"/>
              </a:ext>
            </a:extLst>
          </p:cNvPr>
          <p:cNvSpPr/>
          <p:nvPr userDrawn="1"/>
        </p:nvSpPr>
        <p:spPr>
          <a:xfrm>
            <a:off x="6192011" y="6237313"/>
            <a:ext cx="685867" cy="484163"/>
          </a:xfrm>
          <a:prstGeom prst="actionButtonForwardNext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2" name="Tlačítko akce: Přejít na konec 11">
            <a:hlinkClick r:id="" action="ppaction://hlinkshowjump?jump=lastslide" highlightClick="1"/>
            <a:extLst>
              <a:ext uri="{FF2B5EF4-FFF2-40B4-BE49-F238E27FC236}">
                <a16:creationId xmlns:a16="http://schemas.microsoft.com/office/drawing/2014/main" id="{A9A4D2C8-7F0F-4070-9675-19E07232452D}"/>
              </a:ext>
            </a:extLst>
          </p:cNvPr>
          <p:cNvSpPr/>
          <p:nvPr userDrawn="1"/>
        </p:nvSpPr>
        <p:spPr>
          <a:xfrm>
            <a:off x="7152117" y="6237313"/>
            <a:ext cx="685867" cy="484163"/>
          </a:xfrm>
          <a:prstGeom prst="actionButtonEnd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3" name="Tlačítko akce: Návrat 12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2AB534D5-33F8-4D07-ACB2-7D80DE4B5156}"/>
              </a:ext>
            </a:extLst>
          </p:cNvPr>
          <p:cNvSpPr/>
          <p:nvPr userDrawn="1"/>
        </p:nvSpPr>
        <p:spPr>
          <a:xfrm>
            <a:off x="1525802" y="6237313"/>
            <a:ext cx="685867" cy="484163"/>
          </a:xfrm>
          <a:prstGeom prst="actionButtonReturn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900696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EECE-9C1C-4231-A69B-FD89D6D057AB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E2BAE-1228-401A-A197-57D44F7D3EDD}" type="slidenum">
              <a:rPr lang="cs-CZ" smtClean="0"/>
              <a:t>‹#›</a:t>
            </a:fld>
            <a:endParaRPr lang="cs-CZ"/>
          </a:p>
        </p:txBody>
      </p:sp>
      <p:sp>
        <p:nvSpPr>
          <p:cNvPr id="8" name="Tlačítko akce: Přejít domů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CF10E7A-DE3A-413F-81FF-A718CF8AEFC1}"/>
              </a:ext>
            </a:extLst>
          </p:cNvPr>
          <p:cNvSpPr/>
          <p:nvPr userDrawn="1"/>
        </p:nvSpPr>
        <p:spPr>
          <a:xfrm>
            <a:off x="609600" y="6237313"/>
            <a:ext cx="685867" cy="484163"/>
          </a:xfrm>
          <a:prstGeom prst="actionButtonHome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9" name="Tlačítko akce: Přejít na začátek 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A8BE7CE-9DA4-4F7F-BA7F-E41D5F3B7519}"/>
              </a:ext>
            </a:extLst>
          </p:cNvPr>
          <p:cNvSpPr/>
          <p:nvPr userDrawn="1"/>
        </p:nvSpPr>
        <p:spPr>
          <a:xfrm>
            <a:off x="4271797" y="6237313"/>
            <a:ext cx="685867" cy="484163"/>
          </a:xfrm>
          <a:prstGeom prst="actionButtonBeginning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0" name="Tlačítko akce: Přejít zpět nebo Předchozí 9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788029A0-6CC4-4697-996A-3BF4634544CD}"/>
              </a:ext>
            </a:extLst>
          </p:cNvPr>
          <p:cNvSpPr/>
          <p:nvPr userDrawn="1"/>
        </p:nvSpPr>
        <p:spPr>
          <a:xfrm>
            <a:off x="5231904" y="6237313"/>
            <a:ext cx="685867" cy="484163"/>
          </a:xfrm>
          <a:prstGeom prst="actionButtonBackPrevious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1" name="Tlačítko akce: Přejít vpřed nebo Další 10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FB6351A-4FBE-472F-AB70-371BDE3CCC21}"/>
              </a:ext>
            </a:extLst>
          </p:cNvPr>
          <p:cNvSpPr/>
          <p:nvPr userDrawn="1"/>
        </p:nvSpPr>
        <p:spPr>
          <a:xfrm>
            <a:off x="6192011" y="6237313"/>
            <a:ext cx="685867" cy="484163"/>
          </a:xfrm>
          <a:prstGeom prst="actionButtonForwardNext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2" name="Tlačítko akce: Přejít na konec 11">
            <a:hlinkClick r:id="" action="ppaction://hlinkshowjump?jump=lastslide" highlightClick="1"/>
            <a:extLst>
              <a:ext uri="{FF2B5EF4-FFF2-40B4-BE49-F238E27FC236}">
                <a16:creationId xmlns:a16="http://schemas.microsoft.com/office/drawing/2014/main" id="{BEA93719-F870-4CCD-B42D-84F7ED613F3D}"/>
              </a:ext>
            </a:extLst>
          </p:cNvPr>
          <p:cNvSpPr/>
          <p:nvPr userDrawn="1"/>
        </p:nvSpPr>
        <p:spPr>
          <a:xfrm>
            <a:off x="7152117" y="6237313"/>
            <a:ext cx="685867" cy="484163"/>
          </a:xfrm>
          <a:prstGeom prst="actionButtonEnd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3" name="Tlačítko akce: Návrat 12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7BC86FD9-F887-4553-9BE8-FAE6B2B85423}"/>
              </a:ext>
            </a:extLst>
          </p:cNvPr>
          <p:cNvSpPr/>
          <p:nvPr userDrawn="1"/>
        </p:nvSpPr>
        <p:spPr>
          <a:xfrm>
            <a:off x="1525802" y="6237313"/>
            <a:ext cx="685867" cy="484163"/>
          </a:xfrm>
          <a:prstGeom prst="actionButtonReturn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433130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EECE-9C1C-4231-A69B-FD89D6D057AB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E2BAE-1228-401A-A197-57D44F7D3EDD}" type="slidenum">
              <a:rPr lang="cs-CZ" smtClean="0"/>
              <a:t>‹#›</a:t>
            </a:fld>
            <a:endParaRPr lang="cs-CZ"/>
          </a:p>
        </p:txBody>
      </p:sp>
      <p:sp>
        <p:nvSpPr>
          <p:cNvPr id="7" name="Tlačítko akce: Přejít domů 6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AE471DE-6DA9-4336-87DB-B834B7ABAA7D}"/>
              </a:ext>
            </a:extLst>
          </p:cNvPr>
          <p:cNvSpPr/>
          <p:nvPr userDrawn="1"/>
        </p:nvSpPr>
        <p:spPr>
          <a:xfrm>
            <a:off x="609600" y="6237313"/>
            <a:ext cx="685867" cy="484163"/>
          </a:xfrm>
          <a:prstGeom prst="actionButtonHome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8" name="Tlačítko akce: Přejít na začátek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D4E6D47-B0C5-40D2-A5B8-2E18D2BF6EFB}"/>
              </a:ext>
            </a:extLst>
          </p:cNvPr>
          <p:cNvSpPr/>
          <p:nvPr userDrawn="1"/>
        </p:nvSpPr>
        <p:spPr>
          <a:xfrm>
            <a:off x="4271797" y="6237313"/>
            <a:ext cx="685867" cy="484163"/>
          </a:xfrm>
          <a:prstGeom prst="actionButtonBeginning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9" name="Tlačítko akce: Přejít zpět nebo Předchozí 8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A90BCC47-0FB4-43A9-B592-C053B8653A0A}"/>
              </a:ext>
            </a:extLst>
          </p:cNvPr>
          <p:cNvSpPr/>
          <p:nvPr userDrawn="1"/>
        </p:nvSpPr>
        <p:spPr>
          <a:xfrm>
            <a:off x="5231904" y="6237313"/>
            <a:ext cx="685867" cy="484163"/>
          </a:xfrm>
          <a:prstGeom prst="actionButtonBackPrevious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0" name="Tlačítko akce: Přejít vpřed nebo Další 9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045C0AD-5EEB-492F-9DC1-08FCEFDBF693}"/>
              </a:ext>
            </a:extLst>
          </p:cNvPr>
          <p:cNvSpPr/>
          <p:nvPr userDrawn="1"/>
        </p:nvSpPr>
        <p:spPr>
          <a:xfrm>
            <a:off x="6192011" y="6237313"/>
            <a:ext cx="685867" cy="484163"/>
          </a:xfrm>
          <a:prstGeom prst="actionButtonForwardNext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1" name="Tlačítko akce: Přejít na konec 10">
            <a:hlinkClick r:id="" action="ppaction://hlinkshowjump?jump=lastslide" highlightClick="1"/>
            <a:extLst>
              <a:ext uri="{FF2B5EF4-FFF2-40B4-BE49-F238E27FC236}">
                <a16:creationId xmlns:a16="http://schemas.microsoft.com/office/drawing/2014/main" id="{5DCDB42F-6A5A-4995-B5E1-63B9F2F53FD6}"/>
              </a:ext>
            </a:extLst>
          </p:cNvPr>
          <p:cNvSpPr/>
          <p:nvPr userDrawn="1"/>
        </p:nvSpPr>
        <p:spPr>
          <a:xfrm>
            <a:off x="7152117" y="6237313"/>
            <a:ext cx="685867" cy="484163"/>
          </a:xfrm>
          <a:prstGeom prst="actionButtonEnd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2" name="Tlačítko akce: Návrat 11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1CDC6A40-3B5C-4C5A-A38D-14176E7021AE}"/>
              </a:ext>
            </a:extLst>
          </p:cNvPr>
          <p:cNvSpPr/>
          <p:nvPr userDrawn="1"/>
        </p:nvSpPr>
        <p:spPr>
          <a:xfrm>
            <a:off x="1525802" y="6237313"/>
            <a:ext cx="685867" cy="484163"/>
          </a:xfrm>
          <a:prstGeom prst="actionButtonReturn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735108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EECE-9C1C-4231-A69B-FD89D6D057AB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E2BAE-1228-401A-A197-57D44F7D3EDD}" type="slidenum">
              <a:rPr lang="cs-CZ" smtClean="0"/>
              <a:t>‹#›</a:t>
            </a:fld>
            <a:endParaRPr lang="cs-CZ"/>
          </a:p>
        </p:txBody>
      </p:sp>
      <p:sp>
        <p:nvSpPr>
          <p:cNvPr id="7" name="Tlačítko akce: Přejít domů 6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F538CC5-21E8-43CB-873B-84513887B9E4}"/>
              </a:ext>
            </a:extLst>
          </p:cNvPr>
          <p:cNvSpPr/>
          <p:nvPr userDrawn="1"/>
        </p:nvSpPr>
        <p:spPr>
          <a:xfrm>
            <a:off x="609600" y="6237313"/>
            <a:ext cx="685867" cy="484163"/>
          </a:xfrm>
          <a:prstGeom prst="actionButtonHome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8" name="Tlačítko akce: Přejít na začátek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93D73EF-ACBB-479A-9A9B-92DD46ACB63C}"/>
              </a:ext>
            </a:extLst>
          </p:cNvPr>
          <p:cNvSpPr/>
          <p:nvPr userDrawn="1"/>
        </p:nvSpPr>
        <p:spPr>
          <a:xfrm>
            <a:off x="4271797" y="6237313"/>
            <a:ext cx="685867" cy="484163"/>
          </a:xfrm>
          <a:prstGeom prst="actionButtonBeginning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9" name="Tlačítko akce: Přejít zpět nebo Předchozí 8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9F1577F6-ED4A-48CE-BA48-13290757F4F8}"/>
              </a:ext>
            </a:extLst>
          </p:cNvPr>
          <p:cNvSpPr/>
          <p:nvPr userDrawn="1"/>
        </p:nvSpPr>
        <p:spPr>
          <a:xfrm>
            <a:off x="5231904" y="6237313"/>
            <a:ext cx="685867" cy="484163"/>
          </a:xfrm>
          <a:prstGeom prst="actionButtonBackPrevious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0" name="Tlačítko akce: Přejít vpřed nebo Další 9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CFF5E50-2AD5-408C-81B5-57B8654AB302}"/>
              </a:ext>
            </a:extLst>
          </p:cNvPr>
          <p:cNvSpPr/>
          <p:nvPr userDrawn="1"/>
        </p:nvSpPr>
        <p:spPr>
          <a:xfrm>
            <a:off x="6192011" y="6237313"/>
            <a:ext cx="685867" cy="484163"/>
          </a:xfrm>
          <a:prstGeom prst="actionButtonForwardNext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1" name="Tlačítko akce: Přejít na konec 10">
            <a:hlinkClick r:id="" action="ppaction://hlinkshowjump?jump=lastslide" highlightClick="1"/>
            <a:extLst>
              <a:ext uri="{FF2B5EF4-FFF2-40B4-BE49-F238E27FC236}">
                <a16:creationId xmlns:a16="http://schemas.microsoft.com/office/drawing/2014/main" id="{71058EC0-60A3-401C-A134-31F83CFE874C}"/>
              </a:ext>
            </a:extLst>
          </p:cNvPr>
          <p:cNvSpPr/>
          <p:nvPr userDrawn="1"/>
        </p:nvSpPr>
        <p:spPr>
          <a:xfrm>
            <a:off x="7152117" y="6237313"/>
            <a:ext cx="685867" cy="484163"/>
          </a:xfrm>
          <a:prstGeom prst="actionButtonEnd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  <p:sp>
        <p:nvSpPr>
          <p:cNvPr id="12" name="Tlačítko akce: Návrat 11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9A905112-F3DE-4236-9EEC-1804CD8ED7A6}"/>
              </a:ext>
            </a:extLst>
          </p:cNvPr>
          <p:cNvSpPr/>
          <p:nvPr userDrawn="1"/>
        </p:nvSpPr>
        <p:spPr>
          <a:xfrm>
            <a:off x="1525802" y="6237313"/>
            <a:ext cx="685867" cy="484163"/>
          </a:xfrm>
          <a:prstGeom prst="actionButtonReturn">
            <a:avLst/>
          </a:prstGeom>
          <a:solidFill>
            <a:srgbClr val="FF6600"/>
          </a:solidFill>
          <a:ln>
            <a:solidFill>
              <a:srgbClr val="993D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070893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pen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5149" y="4436926"/>
            <a:ext cx="6312452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7205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1851" y="6346829"/>
            <a:ext cx="4114800" cy="365125"/>
          </a:xfrm>
        </p:spPr>
        <p:txBody>
          <a:bodyPr/>
          <a:lstStyle/>
          <a:p>
            <a:r>
              <a:rPr lang="hr-HR" dirty="0"/>
              <a:t>Dani osiguranja u BiH 2026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B0C5DFF-3635-4986-97AA-6F37390C6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22856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text 2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82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406550"/>
            <a:ext cx="10515600" cy="4788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dirty="0"/>
              <a:t>Dani osiguranja u BiH 2026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57084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text 2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86000"/>
            <a:ext cx="10515600" cy="4824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dirty="0"/>
              <a:t>Dani osiguranja u BiH 2026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/>
              <a:t>‹#›</a:t>
            </a:fld>
            <a:endParaRPr lang="cs-CZ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24226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</p:spPr>
        <p:txBody>
          <a:bodyPr/>
          <a:lstStyle>
            <a:lvl1pPr>
              <a:defRPr sz="2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335829"/>
            <a:ext cx="5181600" cy="4824000"/>
          </a:xfrm>
        </p:spPr>
        <p:txBody>
          <a:bodyPr>
            <a:no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3" y="1358712"/>
            <a:ext cx="5181600" cy="4824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dirty="0"/>
              <a:t>Dani osiguranja u BiH 2026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56939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ři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</p:spPr>
        <p:txBody>
          <a:bodyPr/>
          <a:lstStyle>
            <a:lvl1pPr>
              <a:defRPr sz="2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99402" y="1382011"/>
            <a:ext cx="3454399" cy="4824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4657FF8D-4DC6-46D1-A267-066EE57C65D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368799" y="1382011"/>
            <a:ext cx="3454399" cy="4824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A4A666E-2FE6-45E8-8209-098FCEF07389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8201" y="1382011"/>
            <a:ext cx="3454399" cy="4824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5995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va obsahy rozložení nad seb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199" y="3758880"/>
            <a:ext cx="10515600" cy="2412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48269E3-96B7-454C-A87B-9E152B71C29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199" y="1307760"/>
            <a:ext cx="10515600" cy="2412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5474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8"/>
            <a:ext cx="10515600" cy="828000"/>
          </a:xfrm>
        </p:spPr>
        <p:txBody>
          <a:bodyPr/>
          <a:lstStyle>
            <a:lvl1pPr>
              <a:defRPr sz="2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611" y="1387383"/>
            <a:ext cx="5157787" cy="8280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299855"/>
            <a:ext cx="5157787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387383"/>
            <a:ext cx="5183188" cy="8280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299855"/>
            <a:ext cx="5183188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72219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dirty="0"/>
              <a:t>Dani osiguranja u BiH 2026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0866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04151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01239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cs-CZ" dirty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11060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403927"/>
            <a:ext cx="10515600" cy="478800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15387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43248" y="365125"/>
            <a:ext cx="1104000" cy="5811838"/>
          </a:xfrm>
        </p:spPr>
        <p:txBody>
          <a:bodyPr vert="eaVert"/>
          <a:lstStyle>
            <a:lvl1pPr>
              <a:defRPr sz="2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92160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67943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_simple_o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/>
        </p:nvSpPr>
        <p:spPr>
          <a:xfrm>
            <a:off x="719403" y="2187461"/>
            <a:ext cx="10657184" cy="1470025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GB" sz="1350" noProof="0" dirty="0">
                <a:solidFill>
                  <a:srgbClr val="220023"/>
                </a:solidFill>
                <a:latin typeface="+mn-lt"/>
                <a:cs typeface="Arial" panose="020B0604020202020204" pitchFamily="34" charset="0"/>
              </a:rPr>
            </a:br>
            <a:r>
              <a:rPr lang="en-GB" sz="3300" noProof="0" dirty="0">
                <a:solidFill>
                  <a:srgbClr val="220023"/>
                </a:solidFill>
                <a:latin typeface="+mj-lt"/>
                <a:cs typeface="Arial" panose="020B0604020202020204" pitchFamily="34" charset="0"/>
              </a:rPr>
              <a:t>Thank you for your attention</a:t>
            </a:r>
          </a:p>
        </p:txBody>
      </p:sp>
      <p:sp>
        <p:nvSpPr>
          <p:cNvPr id="4" name="Podnadpis 2"/>
          <p:cNvSpPr txBox="1">
            <a:spLocks/>
          </p:cNvSpPr>
          <p:nvPr/>
        </p:nvSpPr>
        <p:spPr>
          <a:xfrm>
            <a:off x="6216643" y="4051233"/>
            <a:ext cx="5376597" cy="120783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/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350" b="1" dirty="0"/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350" b="1" dirty="0"/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cs-CZ" sz="1350" b="1" dirty="0" err="1"/>
              <a:t>Name</a:t>
            </a:r>
            <a:r>
              <a:rPr lang="cs-CZ" sz="1350" b="1" baseline="0" dirty="0"/>
              <a:t> and </a:t>
            </a:r>
            <a:r>
              <a:rPr lang="cs-CZ" sz="1350" b="1" baseline="0" dirty="0" err="1"/>
              <a:t>surname</a:t>
            </a:r>
            <a:r>
              <a:rPr kumimoji="0" lang="cs-CZ" sz="135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	</a:t>
            </a:r>
            <a:r>
              <a:rPr lang="cs-CZ" sz="1350" dirty="0" err="1">
                <a:hlinkClick r:id="rId3"/>
              </a:rPr>
              <a:t>surname</a:t>
            </a:r>
            <a:r>
              <a:rPr lang="en-US" sz="1350" dirty="0">
                <a:hlinkClick r:id="rId3"/>
              </a:rPr>
              <a:t>@tools4f.com</a:t>
            </a:r>
            <a:endParaRPr lang="en-US" sz="1350" dirty="0"/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543681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losing_simple_tw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/>
        </p:nvSpPr>
        <p:spPr>
          <a:xfrm>
            <a:off x="719403" y="2187461"/>
            <a:ext cx="10657184" cy="1470025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GB" sz="1350" noProof="0" dirty="0">
                <a:solidFill>
                  <a:srgbClr val="220023"/>
                </a:solidFill>
                <a:latin typeface="+mn-lt"/>
                <a:cs typeface="Arial" panose="020B0604020202020204" pitchFamily="34" charset="0"/>
              </a:rPr>
            </a:br>
            <a:r>
              <a:rPr lang="en-GB" sz="3300" noProof="0" dirty="0">
                <a:solidFill>
                  <a:srgbClr val="220023"/>
                </a:solidFill>
                <a:latin typeface="+mj-lt"/>
                <a:cs typeface="Arial" panose="020B0604020202020204" pitchFamily="34" charset="0"/>
              </a:rPr>
              <a:t>Thank you for your attention</a:t>
            </a:r>
          </a:p>
        </p:txBody>
      </p:sp>
      <p:sp>
        <p:nvSpPr>
          <p:cNvPr id="4" name="Podnadpis 2"/>
          <p:cNvSpPr txBox="1">
            <a:spLocks/>
          </p:cNvSpPr>
          <p:nvPr/>
        </p:nvSpPr>
        <p:spPr>
          <a:xfrm>
            <a:off x="6216643" y="4051233"/>
            <a:ext cx="5376597" cy="120783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/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350" b="1" dirty="0"/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350" b="1" dirty="0"/>
              <a:t>Petr Sotona	 </a:t>
            </a:r>
            <a:r>
              <a:rPr lang="cs-CZ" sz="1350" b="0" dirty="0">
                <a:hlinkClick r:id="rId3"/>
              </a:rPr>
              <a:t>sotona@tools4f.com</a:t>
            </a:r>
            <a:r>
              <a:rPr lang="cs-CZ" sz="1350" b="1" dirty="0"/>
              <a:t> </a:t>
            </a:r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cs-CZ" sz="1350" b="1" dirty="0" err="1"/>
              <a:t>Name</a:t>
            </a:r>
            <a:r>
              <a:rPr lang="cs-CZ" sz="1350" b="1" dirty="0"/>
              <a:t> and </a:t>
            </a:r>
            <a:r>
              <a:rPr lang="cs-CZ" sz="1350" b="1" dirty="0" err="1"/>
              <a:t>Surname</a:t>
            </a:r>
            <a:r>
              <a:rPr lang="cs-CZ" sz="1350" b="1" dirty="0"/>
              <a:t> </a:t>
            </a:r>
            <a:r>
              <a:rPr lang="cs-CZ" sz="1350" dirty="0" err="1">
                <a:hlinkClick r:id="rId4"/>
              </a:rPr>
              <a:t>surname</a:t>
            </a:r>
            <a:r>
              <a:rPr lang="en-US" sz="1350" dirty="0">
                <a:hlinkClick r:id="rId4"/>
              </a:rPr>
              <a:t>@tools4f.com</a:t>
            </a:r>
            <a:endParaRPr lang="en-US" sz="1350" dirty="0"/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617070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_standard_o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/>
        </p:nvSpPr>
        <p:spPr>
          <a:xfrm>
            <a:off x="4764679" y="2882907"/>
            <a:ext cx="6421845" cy="7781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GB" sz="1350" noProof="0" dirty="0">
                <a:solidFill>
                  <a:srgbClr val="220023"/>
                </a:solidFill>
                <a:latin typeface="+mn-lt"/>
                <a:cs typeface="Arial" panose="020B0604020202020204" pitchFamily="34" charset="0"/>
              </a:rPr>
            </a:br>
            <a:r>
              <a:rPr lang="en-GB" sz="3300" noProof="0" dirty="0">
                <a:solidFill>
                  <a:srgbClr val="220023"/>
                </a:solidFill>
                <a:latin typeface="+mj-lt"/>
                <a:cs typeface="Arial" panose="020B0604020202020204" pitchFamily="34" charset="0"/>
              </a:rPr>
              <a:t>Thank you for your attention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0FB0DB5-B8F5-4C14-9AF0-503DF6E3A6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499" y="4048125"/>
            <a:ext cx="1689103" cy="15240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cs-CZ" dirty="0"/>
              <a:t>Kliknutím na ikonu přidáte obrázek.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BFE6CC32-91F5-4798-BF56-CFC0ED17EF38}"/>
              </a:ext>
            </a:extLst>
          </p:cNvPr>
          <p:cNvSpPr txBox="1"/>
          <p:nvPr/>
        </p:nvSpPr>
        <p:spPr>
          <a:xfrm>
            <a:off x="8229600" y="4206883"/>
            <a:ext cx="2870200" cy="120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cs-CZ" sz="1600" b="1" dirty="0" err="1"/>
              <a:t>Name</a:t>
            </a:r>
            <a:r>
              <a:rPr lang="cs-CZ" sz="1600" b="1" dirty="0"/>
              <a:t> and </a:t>
            </a:r>
            <a:r>
              <a:rPr lang="cs-CZ" sz="1600" b="1" dirty="0" err="1"/>
              <a:t>Surname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cs-CZ" sz="1600" dirty="0" err="1">
                <a:hlinkClick r:id="rId3"/>
              </a:rPr>
              <a:t>surname</a:t>
            </a:r>
            <a:r>
              <a:rPr lang="en-US" sz="1600" dirty="0">
                <a:hlinkClick r:id="rId3"/>
              </a:rPr>
              <a:t>@tools4f.com</a:t>
            </a:r>
            <a:endParaRPr lang="en-US" sz="1600" dirty="0"/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+420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… … …</a:t>
            </a:r>
          </a:p>
          <a:p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34588263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losing_standard_tw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/>
        </p:nvSpPr>
        <p:spPr>
          <a:xfrm>
            <a:off x="1328753" y="2848842"/>
            <a:ext cx="4200751" cy="7781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GB" sz="1350" noProof="0" dirty="0">
                <a:solidFill>
                  <a:srgbClr val="220023"/>
                </a:solidFill>
                <a:latin typeface="+mn-lt"/>
                <a:cs typeface="Arial" panose="020B0604020202020204" pitchFamily="34" charset="0"/>
              </a:rPr>
            </a:br>
            <a:r>
              <a:rPr lang="en-GB" sz="3300" noProof="0" dirty="0">
                <a:solidFill>
                  <a:srgbClr val="220023"/>
                </a:solidFill>
                <a:latin typeface="+mj-lt"/>
                <a:cs typeface="Arial" panose="020B0604020202020204" pitchFamily="34" charset="0"/>
              </a:rPr>
              <a:t>Thank you for your attention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BFE6CC32-91F5-4798-BF56-CFC0ED17EF38}"/>
              </a:ext>
            </a:extLst>
          </p:cNvPr>
          <p:cNvSpPr txBox="1"/>
          <p:nvPr/>
        </p:nvSpPr>
        <p:spPr>
          <a:xfrm>
            <a:off x="8229600" y="4206883"/>
            <a:ext cx="2870200" cy="120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cs-CZ" sz="1600" b="1" dirty="0" err="1"/>
              <a:t>Name</a:t>
            </a:r>
            <a:r>
              <a:rPr lang="cs-CZ" sz="1600" b="1" dirty="0"/>
              <a:t> and </a:t>
            </a:r>
            <a:r>
              <a:rPr lang="cs-CZ" sz="1600" b="1" dirty="0" err="1"/>
              <a:t>Surname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cs-CZ" sz="1600" dirty="0" err="1">
                <a:hlinkClick r:id="rId3"/>
              </a:rPr>
              <a:t>surname</a:t>
            </a:r>
            <a:r>
              <a:rPr lang="en-US" sz="1600" dirty="0">
                <a:hlinkClick r:id="rId3"/>
              </a:rPr>
              <a:t>@tools4f.com</a:t>
            </a:r>
            <a:endParaRPr lang="en-US" sz="1600" dirty="0"/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+420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… … …</a:t>
            </a:r>
          </a:p>
          <a:p>
            <a:endParaRPr lang="cs-CZ" sz="1800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015E1DA-73CD-4D76-9A06-AFAB25984C8F}"/>
              </a:ext>
            </a:extLst>
          </p:cNvPr>
          <p:cNvSpPr txBox="1"/>
          <p:nvPr/>
        </p:nvSpPr>
        <p:spPr>
          <a:xfrm>
            <a:off x="8229600" y="2420508"/>
            <a:ext cx="2870200" cy="120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cs-CZ" sz="1600" b="1" dirty="0"/>
              <a:t>Petr Sotona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cs-CZ" sz="1600" dirty="0" err="1">
                <a:hlinkClick r:id="rId4"/>
              </a:rPr>
              <a:t>sotona</a:t>
            </a:r>
            <a:r>
              <a:rPr lang="en-US" sz="1600" dirty="0">
                <a:hlinkClick r:id="rId4"/>
              </a:rPr>
              <a:t>@tools4f.com</a:t>
            </a:r>
            <a:endParaRPr lang="en-US" sz="1600" dirty="0"/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+420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723 284 417</a:t>
            </a:r>
          </a:p>
          <a:p>
            <a:endParaRPr lang="cs-CZ" sz="1800" dirty="0"/>
          </a:p>
        </p:txBody>
      </p:sp>
      <p:sp>
        <p:nvSpPr>
          <p:cNvPr id="10" name="Zástupný symbol obrázku 2">
            <a:extLst>
              <a:ext uri="{FF2B5EF4-FFF2-40B4-BE49-F238E27FC236}">
                <a16:creationId xmlns:a16="http://schemas.microsoft.com/office/drawing/2014/main" id="{6FC74EDE-20C6-49EE-BDD6-7DBED630F8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499" y="4048125"/>
            <a:ext cx="1689103" cy="15240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cs-CZ" dirty="0"/>
              <a:t>Kliknutím na ikonu přidáte obrázek.</a:t>
            </a:r>
          </a:p>
        </p:txBody>
      </p:sp>
      <p:sp>
        <p:nvSpPr>
          <p:cNvPr id="18" name="Zástupný symbol obrázku 2">
            <a:extLst>
              <a:ext uri="{FF2B5EF4-FFF2-40B4-BE49-F238E27FC236}">
                <a16:creationId xmlns:a16="http://schemas.microsoft.com/office/drawing/2014/main" id="{1AC83DEC-BD29-44BB-951F-80B577CCC32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86499" y="2086842"/>
            <a:ext cx="1689103" cy="15240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cs-CZ" dirty="0"/>
              <a:t>Kliknutím na ikonu přidáte obrázek.</a:t>
            </a:r>
          </a:p>
        </p:txBody>
      </p:sp>
    </p:spTree>
    <p:extLst>
      <p:ext uri="{BB962C8B-B14F-4D97-AF65-F5344CB8AC3E}">
        <p14:creationId xmlns:p14="http://schemas.microsoft.com/office/powerpoint/2010/main" val="4165161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646464"/>
              </a:solidFill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5D23870-7166-4E1B-9901-FCC32B0E2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46827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464C1D4-0631-4BA7-8EE8-81E6858C3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56200" y="6346828"/>
            <a:ext cx="2743200" cy="365125"/>
          </a:xfrm>
        </p:spPr>
        <p:txBody>
          <a:bodyPr/>
          <a:lstStyle/>
          <a:p>
            <a:fld id="{44BE39A4-CFEF-41B0-B296-A916B9803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6576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dekovani_fotk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 userDrawn="1"/>
        </p:nvSpPr>
        <p:spPr>
          <a:xfrm>
            <a:off x="1191400" y="2801797"/>
            <a:ext cx="6784201" cy="7781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GB" sz="1350" noProof="0" dirty="0">
                <a:solidFill>
                  <a:srgbClr val="220023"/>
                </a:solidFill>
                <a:latin typeface="+mn-lt"/>
                <a:cs typeface="Arial" panose="020B0604020202020204" pitchFamily="34" charset="0"/>
              </a:rPr>
            </a:br>
            <a:r>
              <a:rPr lang="en-GB" sz="3300" noProof="0" dirty="0">
                <a:solidFill>
                  <a:srgbClr val="220023"/>
                </a:solidFill>
                <a:latin typeface="+mj-lt"/>
                <a:cs typeface="Arial" panose="020B0604020202020204" pitchFamily="34" charset="0"/>
              </a:rPr>
              <a:t>Thank you for your</a:t>
            </a:r>
            <a:r>
              <a:rPr lang="cs-CZ" sz="3300" noProof="0" dirty="0">
                <a:solidFill>
                  <a:srgbClr val="220023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3300" noProof="0" dirty="0">
                <a:solidFill>
                  <a:srgbClr val="220023"/>
                </a:solidFill>
                <a:latin typeface="+mj-lt"/>
                <a:cs typeface="Arial" panose="020B0604020202020204" pitchFamily="34" charset="0"/>
              </a:rPr>
              <a:t>attention</a:t>
            </a:r>
          </a:p>
        </p:txBody>
      </p:sp>
      <p:sp>
        <p:nvSpPr>
          <p:cNvPr id="4" name="Podnadpis 2"/>
          <p:cNvSpPr txBox="1">
            <a:spLocks/>
          </p:cNvSpPr>
          <p:nvPr userDrawn="1"/>
        </p:nvSpPr>
        <p:spPr>
          <a:xfrm>
            <a:off x="5598027" y="4206883"/>
            <a:ext cx="2743200" cy="110184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/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cs-CZ" sz="1600" b="1" dirty="0"/>
              <a:t>Marcela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Vítková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cs-CZ" sz="1600" dirty="0" err="1">
                <a:hlinkClick r:id="rId3"/>
              </a:rPr>
              <a:t>vitkova</a:t>
            </a:r>
            <a:r>
              <a:rPr lang="en-US" sz="1600" dirty="0">
                <a:hlinkClick r:id="rId3"/>
              </a:rPr>
              <a:t>@tools4f.com</a:t>
            </a:r>
            <a:endParaRPr lang="en-US" sz="1600" dirty="0"/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cs-CZ" sz="1200" b="1" dirty="0"/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cs-CZ" sz="1200" b="1" dirty="0"/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BFE6CC32-91F5-4798-BF56-CFC0ED17EF38}"/>
              </a:ext>
            </a:extLst>
          </p:cNvPr>
          <p:cNvSpPr txBox="1"/>
          <p:nvPr userDrawn="1"/>
        </p:nvSpPr>
        <p:spPr>
          <a:xfrm>
            <a:off x="8596276" y="4168498"/>
            <a:ext cx="2870200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cs-CZ" sz="1600" b="1" dirty="0"/>
              <a:t>Imrich Lozsi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cs-CZ" sz="1600" dirty="0" err="1">
                <a:hlinkClick r:id="rId4"/>
              </a:rPr>
              <a:t>lozsi</a:t>
            </a:r>
            <a:r>
              <a:rPr lang="en-US" sz="1600" dirty="0">
                <a:hlinkClick r:id="rId4"/>
              </a:rPr>
              <a:t>@tools4f.com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724581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72821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pen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5149" y="4436926"/>
            <a:ext cx="6312452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 dirty="0"/>
              <a:t>Kliknutím lze upravit styl předlohy.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3151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1851" y="6346829"/>
            <a:ext cx="411480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B0C5DFF-3635-4986-97AA-6F37390C69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98441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text 2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82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406550"/>
            <a:ext cx="10515600" cy="4788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22251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text 2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86000"/>
            <a:ext cx="10515600" cy="4824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34360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</p:spPr>
        <p:txBody>
          <a:bodyPr/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335829"/>
            <a:ext cx="5181600" cy="4824000"/>
          </a:xfrm>
        </p:spPr>
        <p:txBody>
          <a:bodyPr>
            <a:no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3" y="1358712"/>
            <a:ext cx="5181600" cy="4824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4037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</p:spPr>
        <p:txBody>
          <a:bodyPr/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99402" y="1382011"/>
            <a:ext cx="3454399" cy="4824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4657FF8D-4DC6-46D1-A267-066EE57C65D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368799" y="1382011"/>
            <a:ext cx="3454399" cy="4824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A4A666E-2FE6-45E8-8209-098FCEF07389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8201" y="1382011"/>
            <a:ext cx="3454399" cy="4824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2508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rozložení nad seb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199" y="3758880"/>
            <a:ext cx="10515600" cy="2412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48269E3-96B7-454C-A87B-9E152B71C29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199" y="1307760"/>
            <a:ext cx="10515600" cy="2412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2254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8"/>
            <a:ext cx="10515600" cy="828000"/>
          </a:xfrm>
        </p:spPr>
        <p:txBody>
          <a:bodyPr/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611" y="1387383"/>
            <a:ext cx="5157787" cy="8280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299855"/>
            <a:ext cx="5157787" cy="3960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387383"/>
            <a:ext cx="5183188" cy="8280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299855"/>
            <a:ext cx="5183188" cy="3960000"/>
          </a:xfrm>
        </p:spPr>
        <p:txBody>
          <a:bodyPr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31305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</p:spPr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82492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27142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26515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cs-CZ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5770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403927"/>
            <a:ext cx="10515600" cy="4788000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54749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43248" y="365125"/>
            <a:ext cx="1104000" cy="5811838"/>
          </a:xfrm>
        </p:spPr>
        <p:txBody>
          <a:bodyPr vert="eaVert"/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9216000" cy="5811838"/>
          </a:xfrm>
        </p:spPr>
        <p:txBody>
          <a:bodyPr vert="eaVert"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5659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simple_o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 userDrawn="1"/>
        </p:nvSpPr>
        <p:spPr>
          <a:xfrm>
            <a:off x="719403" y="2187461"/>
            <a:ext cx="10657184" cy="1470025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GB" sz="1350">
                <a:solidFill>
                  <a:srgbClr val="220023"/>
                </a:solidFill>
                <a:latin typeface="Calibri" panose="020F0502020204030204"/>
                <a:cs typeface="Arial" panose="020B0604020202020204" pitchFamily="34" charset="0"/>
              </a:rPr>
            </a:br>
            <a:r>
              <a:rPr lang="en-GB" sz="3300">
                <a:solidFill>
                  <a:srgbClr val="220023"/>
                </a:solidFill>
                <a:cs typeface="Arial" panose="020B0604020202020204" pitchFamily="34" charset="0"/>
              </a:rPr>
              <a:t>Thank you for your attention</a:t>
            </a:r>
          </a:p>
        </p:txBody>
      </p:sp>
      <p:sp>
        <p:nvSpPr>
          <p:cNvPr id="4" name="Podnadpis 2"/>
          <p:cNvSpPr txBox="1">
            <a:spLocks/>
          </p:cNvSpPr>
          <p:nvPr userDrawn="1"/>
        </p:nvSpPr>
        <p:spPr>
          <a:xfrm>
            <a:off x="6216643" y="4051233"/>
            <a:ext cx="5376597" cy="120783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/>
          <a:p>
            <a:pPr marL="257175" indent="-257175" defTabSz="685800">
              <a:spcBef>
                <a:spcPct val="20000"/>
              </a:spcBef>
              <a:defRPr/>
            </a:pPr>
            <a:endParaRPr lang="cs-CZ" sz="1350" b="1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endParaRPr lang="cs-CZ" sz="1350" b="1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350" b="1" dirty="0">
                <a:solidFill>
                  <a:prstClr val="black"/>
                </a:solidFill>
              </a:rPr>
              <a:t>Klára Švejdová	</a:t>
            </a:r>
            <a:r>
              <a:rPr lang="cs-CZ" sz="1350" dirty="0" err="1">
                <a:solidFill>
                  <a:prstClr val="black"/>
                </a:solidFill>
                <a:hlinkClick r:id="rId3"/>
              </a:rPr>
              <a:t>svejdova</a:t>
            </a:r>
            <a:r>
              <a:rPr lang="en-US" sz="1350" dirty="0">
                <a:solidFill>
                  <a:prstClr val="black"/>
                </a:solidFill>
                <a:hlinkClick r:id="rId3"/>
              </a:rPr>
              <a:t>@tools4f.com</a:t>
            </a:r>
            <a:endParaRPr lang="en-US" sz="1350" dirty="0">
              <a:solidFill>
                <a:prstClr val="black"/>
              </a:solidFill>
            </a:endParaRPr>
          </a:p>
          <a:p>
            <a:pPr defTabSz="685800">
              <a:spcBef>
                <a:spcPct val="20000"/>
              </a:spcBef>
              <a:defRPr/>
            </a:pPr>
            <a:endParaRPr lang="en-US" sz="135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1629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_simple_tw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 userDrawn="1"/>
        </p:nvSpPr>
        <p:spPr>
          <a:xfrm>
            <a:off x="719403" y="2187461"/>
            <a:ext cx="10657184" cy="1470025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GB" sz="1350">
                <a:solidFill>
                  <a:srgbClr val="220023"/>
                </a:solidFill>
                <a:latin typeface="Calibri" panose="020F0502020204030204"/>
                <a:cs typeface="Arial" panose="020B0604020202020204" pitchFamily="34" charset="0"/>
              </a:rPr>
            </a:br>
            <a:r>
              <a:rPr lang="en-GB" sz="3300">
                <a:solidFill>
                  <a:srgbClr val="220023"/>
                </a:solidFill>
                <a:cs typeface="Arial" panose="020B0604020202020204" pitchFamily="34" charset="0"/>
              </a:rPr>
              <a:t>Thank you for your attention</a:t>
            </a:r>
          </a:p>
        </p:txBody>
      </p:sp>
      <p:sp>
        <p:nvSpPr>
          <p:cNvPr id="4" name="Podnadpis 2"/>
          <p:cNvSpPr txBox="1">
            <a:spLocks/>
          </p:cNvSpPr>
          <p:nvPr userDrawn="1"/>
        </p:nvSpPr>
        <p:spPr>
          <a:xfrm>
            <a:off x="6216643" y="4051233"/>
            <a:ext cx="5376597" cy="120783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/>
          <a:p>
            <a:pPr marL="257175" indent="-257175" defTabSz="685800">
              <a:spcBef>
                <a:spcPct val="20000"/>
              </a:spcBef>
              <a:defRPr/>
            </a:pPr>
            <a:endParaRPr lang="cs-CZ" sz="1350" b="1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350" b="1" dirty="0">
                <a:solidFill>
                  <a:prstClr val="black"/>
                </a:solidFill>
              </a:rPr>
              <a:t>Martin Janeček	</a:t>
            </a:r>
            <a:r>
              <a:rPr lang="cs-CZ" sz="1350" dirty="0">
                <a:solidFill>
                  <a:prstClr val="black"/>
                </a:solidFill>
                <a:hlinkClick r:id="rId3"/>
              </a:rPr>
              <a:t>janecek@tools4f.com</a:t>
            </a:r>
            <a:r>
              <a:rPr lang="cs-CZ" sz="1350" b="1" dirty="0">
                <a:solidFill>
                  <a:prstClr val="black"/>
                </a:solidFill>
              </a:rPr>
              <a:t> </a:t>
            </a: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350" b="1" dirty="0">
                <a:solidFill>
                  <a:prstClr val="black"/>
                </a:solidFill>
              </a:rPr>
              <a:t>Klára Švejdová	</a:t>
            </a:r>
            <a:r>
              <a:rPr lang="cs-CZ" sz="1350" dirty="0" err="1">
                <a:solidFill>
                  <a:prstClr val="black"/>
                </a:solidFill>
                <a:hlinkClick r:id="rId4"/>
              </a:rPr>
              <a:t>svejdova</a:t>
            </a:r>
            <a:r>
              <a:rPr lang="en-US" sz="1350" dirty="0">
                <a:solidFill>
                  <a:prstClr val="black"/>
                </a:solidFill>
                <a:hlinkClick r:id="rId4"/>
              </a:rPr>
              <a:t>@tools4f.com</a:t>
            </a:r>
            <a:endParaRPr lang="en-US" sz="1350" dirty="0">
              <a:solidFill>
                <a:prstClr val="black"/>
              </a:solidFill>
            </a:endParaRPr>
          </a:p>
          <a:p>
            <a:pPr defTabSz="685800">
              <a:spcBef>
                <a:spcPct val="20000"/>
              </a:spcBef>
              <a:defRPr/>
            </a:pPr>
            <a:endParaRPr lang="en-US" sz="135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9270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standard_o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 userDrawn="1"/>
        </p:nvSpPr>
        <p:spPr>
          <a:xfrm>
            <a:off x="4764679" y="2882907"/>
            <a:ext cx="6421845" cy="7781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GB" sz="1350" dirty="0">
                <a:solidFill>
                  <a:srgbClr val="220023"/>
                </a:solidFill>
                <a:latin typeface="Calibri" panose="020F0502020204030204"/>
                <a:cs typeface="Arial" panose="020B0604020202020204" pitchFamily="34" charset="0"/>
              </a:rPr>
            </a:br>
            <a:r>
              <a:rPr lang="en-GB" sz="3300" dirty="0">
                <a:solidFill>
                  <a:srgbClr val="220023"/>
                </a:solidFill>
                <a:cs typeface="Arial" panose="020B0604020202020204" pitchFamily="34" charset="0"/>
              </a:rPr>
              <a:t>Thank you for your attention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0FB0DB5-B8F5-4C14-9AF0-503DF6E3A6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499" y="4048125"/>
            <a:ext cx="1689103" cy="15240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endParaRPr lang="cs-CZ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BFE6CC32-91F5-4798-BF56-CFC0ED17EF38}"/>
              </a:ext>
            </a:extLst>
          </p:cNvPr>
          <p:cNvSpPr txBox="1"/>
          <p:nvPr userDrawn="1"/>
        </p:nvSpPr>
        <p:spPr>
          <a:xfrm>
            <a:off x="8229600" y="4206883"/>
            <a:ext cx="2870200" cy="120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600" b="1" dirty="0">
                <a:solidFill>
                  <a:prstClr val="black"/>
                </a:solidFill>
              </a:rPr>
              <a:t>Klára Švejdová</a:t>
            </a:r>
            <a:endParaRPr lang="en-US" sz="1600" b="1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600" dirty="0" err="1">
                <a:solidFill>
                  <a:prstClr val="black"/>
                </a:solidFill>
                <a:hlinkClick r:id="rId3"/>
              </a:rPr>
              <a:t>svejdova</a:t>
            </a:r>
            <a:r>
              <a:rPr lang="en-US" sz="1600" dirty="0">
                <a:solidFill>
                  <a:prstClr val="black"/>
                </a:solidFill>
                <a:hlinkClick r:id="rId3"/>
              </a:rPr>
              <a:t>@tools4f.com</a:t>
            </a:r>
            <a:endParaRPr lang="en-US" sz="1600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en-US" sz="1600" dirty="0">
                <a:solidFill>
                  <a:prstClr val="black"/>
                </a:solidFill>
              </a:rPr>
              <a:t>+420 </a:t>
            </a:r>
            <a:r>
              <a:rPr lang="cs-CZ" sz="1600" dirty="0">
                <a:solidFill>
                  <a:prstClr val="black"/>
                </a:solidFill>
              </a:rPr>
              <a:t>732 645 149</a:t>
            </a:r>
          </a:p>
          <a:p>
            <a:endParaRPr lang="cs-CZ" sz="1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5154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_standard_tw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 userDrawn="1"/>
        </p:nvSpPr>
        <p:spPr>
          <a:xfrm>
            <a:off x="1328753" y="2848842"/>
            <a:ext cx="4200751" cy="7781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GB" sz="1350" dirty="0">
                <a:solidFill>
                  <a:srgbClr val="220023"/>
                </a:solidFill>
                <a:latin typeface="Calibri" panose="020F0502020204030204"/>
                <a:cs typeface="Arial" panose="020B0604020202020204" pitchFamily="34" charset="0"/>
              </a:rPr>
            </a:br>
            <a:r>
              <a:rPr lang="en-GB" sz="3300" dirty="0">
                <a:solidFill>
                  <a:srgbClr val="220023"/>
                </a:solidFill>
                <a:cs typeface="Arial" panose="020B0604020202020204" pitchFamily="34" charset="0"/>
              </a:rPr>
              <a:t>Thank you for your attention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BFE6CC32-91F5-4798-BF56-CFC0ED17EF38}"/>
              </a:ext>
            </a:extLst>
          </p:cNvPr>
          <p:cNvSpPr txBox="1"/>
          <p:nvPr userDrawn="1"/>
        </p:nvSpPr>
        <p:spPr>
          <a:xfrm>
            <a:off x="8229600" y="4206883"/>
            <a:ext cx="2870200" cy="120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600" b="1" dirty="0">
                <a:solidFill>
                  <a:prstClr val="black"/>
                </a:solidFill>
              </a:rPr>
              <a:t>Klára Švejdová</a:t>
            </a:r>
            <a:endParaRPr lang="en-US" sz="1600" b="1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600" dirty="0" err="1">
                <a:solidFill>
                  <a:prstClr val="black"/>
                </a:solidFill>
                <a:hlinkClick r:id="rId3"/>
              </a:rPr>
              <a:t>svejdova</a:t>
            </a:r>
            <a:r>
              <a:rPr lang="en-US" sz="1600" dirty="0">
                <a:solidFill>
                  <a:prstClr val="black"/>
                </a:solidFill>
                <a:hlinkClick r:id="rId3"/>
              </a:rPr>
              <a:t>@tools4f.com</a:t>
            </a:r>
            <a:endParaRPr lang="en-US" sz="1600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en-US" sz="1600" dirty="0">
                <a:solidFill>
                  <a:prstClr val="black"/>
                </a:solidFill>
              </a:rPr>
              <a:t>+420 </a:t>
            </a:r>
            <a:r>
              <a:rPr lang="cs-CZ" sz="1600" dirty="0">
                <a:solidFill>
                  <a:prstClr val="black"/>
                </a:solidFill>
              </a:rPr>
              <a:t>732 645 149</a:t>
            </a:r>
          </a:p>
          <a:p>
            <a:endParaRPr lang="cs-CZ" sz="1800" dirty="0">
              <a:solidFill>
                <a:prstClr val="black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015E1DA-73CD-4D76-9A06-AFAB25984C8F}"/>
              </a:ext>
            </a:extLst>
          </p:cNvPr>
          <p:cNvSpPr txBox="1"/>
          <p:nvPr userDrawn="1"/>
        </p:nvSpPr>
        <p:spPr>
          <a:xfrm>
            <a:off x="8229600" y="2420508"/>
            <a:ext cx="2870200" cy="120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600" b="1" dirty="0">
                <a:solidFill>
                  <a:prstClr val="black"/>
                </a:solidFill>
              </a:rPr>
              <a:t>Martin Janeček</a:t>
            </a:r>
            <a:endParaRPr lang="en-US" sz="1600" b="1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600" dirty="0">
                <a:solidFill>
                  <a:prstClr val="black"/>
                </a:solidFill>
                <a:hlinkClick r:id="rId4"/>
              </a:rPr>
              <a:t>janecek</a:t>
            </a:r>
            <a:r>
              <a:rPr lang="en-US" sz="1600" dirty="0">
                <a:solidFill>
                  <a:prstClr val="black"/>
                </a:solidFill>
                <a:hlinkClick r:id="rId4"/>
              </a:rPr>
              <a:t>@tools4f.com</a:t>
            </a:r>
            <a:endParaRPr lang="en-US" sz="1600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en-US" sz="1600" dirty="0">
                <a:solidFill>
                  <a:prstClr val="black"/>
                </a:solidFill>
              </a:rPr>
              <a:t>+420 </a:t>
            </a:r>
            <a:r>
              <a:rPr lang="cs-CZ" sz="1600" dirty="0">
                <a:solidFill>
                  <a:prstClr val="black"/>
                </a:solidFill>
              </a:rPr>
              <a:t>604 294 866</a:t>
            </a:r>
          </a:p>
          <a:p>
            <a:endParaRPr lang="cs-CZ" sz="1800" dirty="0">
              <a:solidFill>
                <a:prstClr val="black"/>
              </a:solidFill>
            </a:endParaRPr>
          </a:p>
        </p:txBody>
      </p:sp>
      <p:sp>
        <p:nvSpPr>
          <p:cNvPr id="10" name="Zástupný symbol obrázku 2">
            <a:extLst>
              <a:ext uri="{FF2B5EF4-FFF2-40B4-BE49-F238E27FC236}">
                <a16:creationId xmlns:a16="http://schemas.microsoft.com/office/drawing/2014/main" id="{6FC74EDE-20C6-49EE-BDD6-7DBED630F8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499" y="4048125"/>
            <a:ext cx="1689103" cy="15240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endParaRPr lang="cs-CZ" dirty="0"/>
          </a:p>
        </p:txBody>
      </p:sp>
      <p:sp>
        <p:nvSpPr>
          <p:cNvPr id="18" name="Zástupný symbol obrázku 2">
            <a:extLst>
              <a:ext uri="{FF2B5EF4-FFF2-40B4-BE49-F238E27FC236}">
                <a16:creationId xmlns:a16="http://schemas.microsoft.com/office/drawing/2014/main" id="{1AC83DEC-BD29-44BB-951F-80B577CCC32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86499" y="2086842"/>
            <a:ext cx="1689103" cy="15240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818640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pen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5149" y="4436926"/>
            <a:ext cx="6312452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 dirty="0"/>
              <a:t>Kliknutím lze upravit styl předlohy.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3730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1851" y="6346829"/>
            <a:ext cx="411480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B0C5DFF-3635-4986-97AA-6F37390C69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142955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text 2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82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406550"/>
            <a:ext cx="10515600" cy="4788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832032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text 2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86000"/>
            <a:ext cx="10515600" cy="4824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990657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</p:spPr>
        <p:txBody>
          <a:bodyPr/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335829"/>
            <a:ext cx="5181600" cy="4824000"/>
          </a:xfrm>
        </p:spPr>
        <p:txBody>
          <a:bodyPr>
            <a:no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3" y="1358712"/>
            <a:ext cx="5181600" cy="4824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434012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</p:spPr>
        <p:txBody>
          <a:bodyPr/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99402" y="1382011"/>
            <a:ext cx="3454399" cy="4824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4657FF8D-4DC6-46D1-A267-066EE57C65D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368799" y="1382011"/>
            <a:ext cx="3454399" cy="4824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A4A666E-2FE6-45E8-8209-098FCEF07389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8201" y="1382011"/>
            <a:ext cx="3454399" cy="4824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58033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rozložení nad seb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199" y="3758880"/>
            <a:ext cx="10515600" cy="2412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48269E3-96B7-454C-A87B-9E152B71C29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199" y="1307760"/>
            <a:ext cx="10515600" cy="2412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1266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8"/>
            <a:ext cx="10515600" cy="828000"/>
          </a:xfrm>
        </p:spPr>
        <p:txBody>
          <a:bodyPr/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611" y="1387383"/>
            <a:ext cx="5157787" cy="8280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299855"/>
            <a:ext cx="5157787" cy="3960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387383"/>
            <a:ext cx="5183188" cy="8280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299855"/>
            <a:ext cx="5183188" cy="3960000"/>
          </a:xfrm>
        </p:spPr>
        <p:txBody>
          <a:bodyPr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8626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</p:spPr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29393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702583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810950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cs-CZ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5090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403927"/>
            <a:ext cx="10515600" cy="4788000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63305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43248" y="365125"/>
            <a:ext cx="1104000" cy="5811838"/>
          </a:xfrm>
        </p:spPr>
        <p:txBody>
          <a:bodyPr vert="eaVert"/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9216000" cy="5811838"/>
          </a:xfrm>
        </p:spPr>
        <p:txBody>
          <a:bodyPr vert="eaVert"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209113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simple_o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 userDrawn="1"/>
        </p:nvSpPr>
        <p:spPr>
          <a:xfrm>
            <a:off x="719403" y="2187461"/>
            <a:ext cx="10657184" cy="1470025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GB" sz="1350">
                <a:solidFill>
                  <a:srgbClr val="220023"/>
                </a:solidFill>
                <a:latin typeface="Calibri" panose="020F0502020204030204"/>
                <a:cs typeface="Arial" panose="020B0604020202020204" pitchFamily="34" charset="0"/>
              </a:rPr>
            </a:br>
            <a:r>
              <a:rPr lang="en-GB" sz="3300">
                <a:solidFill>
                  <a:srgbClr val="220023"/>
                </a:solidFill>
                <a:cs typeface="Arial" panose="020B0604020202020204" pitchFamily="34" charset="0"/>
              </a:rPr>
              <a:t>Thank you for your attention</a:t>
            </a:r>
          </a:p>
        </p:txBody>
      </p:sp>
      <p:sp>
        <p:nvSpPr>
          <p:cNvPr id="4" name="Podnadpis 2"/>
          <p:cNvSpPr txBox="1">
            <a:spLocks/>
          </p:cNvSpPr>
          <p:nvPr userDrawn="1"/>
        </p:nvSpPr>
        <p:spPr>
          <a:xfrm>
            <a:off x="6216643" y="4051233"/>
            <a:ext cx="5376597" cy="120783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/>
          <a:p>
            <a:pPr marL="257175" indent="-257175" defTabSz="685800">
              <a:spcBef>
                <a:spcPct val="20000"/>
              </a:spcBef>
              <a:defRPr/>
            </a:pPr>
            <a:endParaRPr lang="cs-CZ" sz="1350" b="1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endParaRPr lang="cs-CZ" sz="1350" b="1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350" b="1" dirty="0" err="1">
                <a:solidFill>
                  <a:prstClr val="black"/>
                </a:solidFill>
              </a:rPr>
              <a:t>Name</a:t>
            </a:r>
            <a:r>
              <a:rPr lang="cs-CZ" sz="1350" b="1" dirty="0">
                <a:solidFill>
                  <a:prstClr val="black"/>
                </a:solidFill>
              </a:rPr>
              <a:t> and </a:t>
            </a:r>
            <a:r>
              <a:rPr lang="cs-CZ" sz="1350" b="1" dirty="0" err="1">
                <a:solidFill>
                  <a:prstClr val="black"/>
                </a:solidFill>
              </a:rPr>
              <a:t>Surname</a:t>
            </a:r>
            <a:r>
              <a:rPr lang="cs-CZ" sz="1350" b="1" dirty="0">
                <a:solidFill>
                  <a:prstClr val="black"/>
                </a:solidFill>
              </a:rPr>
              <a:t>	</a:t>
            </a:r>
            <a:r>
              <a:rPr lang="cs-CZ" sz="1350" b="0" dirty="0" err="1">
                <a:solidFill>
                  <a:prstClr val="black"/>
                </a:solidFill>
              </a:rPr>
              <a:t>surname</a:t>
            </a:r>
            <a:r>
              <a:rPr lang="en-US" sz="1350" dirty="0">
                <a:solidFill>
                  <a:prstClr val="black"/>
                </a:solidFill>
                <a:hlinkClick r:id="rId3"/>
              </a:rPr>
              <a:t>@tools4f.com</a:t>
            </a:r>
            <a:endParaRPr lang="en-US" sz="1350" dirty="0">
              <a:solidFill>
                <a:prstClr val="black"/>
              </a:solidFill>
            </a:endParaRPr>
          </a:p>
          <a:p>
            <a:pPr defTabSz="685800">
              <a:spcBef>
                <a:spcPct val="20000"/>
              </a:spcBef>
              <a:defRPr/>
            </a:pPr>
            <a:endParaRPr lang="en-US" sz="135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8746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_simple_tw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 userDrawn="1"/>
        </p:nvSpPr>
        <p:spPr>
          <a:xfrm>
            <a:off x="719403" y="2187461"/>
            <a:ext cx="10657184" cy="1470025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GB" sz="1350">
                <a:solidFill>
                  <a:srgbClr val="220023"/>
                </a:solidFill>
                <a:latin typeface="Calibri" panose="020F0502020204030204"/>
                <a:cs typeface="Arial" panose="020B0604020202020204" pitchFamily="34" charset="0"/>
              </a:rPr>
            </a:br>
            <a:r>
              <a:rPr lang="en-GB" sz="3300">
                <a:solidFill>
                  <a:srgbClr val="220023"/>
                </a:solidFill>
                <a:cs typeface="Arial" panose="020B0604020202020204" pitchFamily="34" charset="0"/>
              </a:rPr>
              <a:t>Thank you for your attention</a:t>
            </a:r>
          </a:p>
        </p:txBody>
      </p:sp>
      <p:sp>
        <p:nvSpPr>
          <p:cNvPr id="4" name="Podnadpis 2"/>
          <p:cNvSpPr txBox="1">
            <a:spLocks/>
          </p:cNvSpPr>
          <p:nvPr userDrawn="1"/>
        </p:nvSpPr>
        <p:spPr>
          <a:xfrm>
            <a:off x="6216643" y="4051233"/>
            <a:ext cx="5376597" cy="120783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/>
          <a:p>
            <a:pPr marL="257175" indent="-257175" defTabSz="685800">
              <a:spcBef>
                <a:spcPct val="20000"/>
              </a:spcBef>
              <a:defRPr/>
            </a:pPr>
            <a:endParaRPr lang="cs-CZ" sz="1350" b="1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350" b="1" dirty="0">
                <a:solidFill>
                  <a:prstClr val="black"/>
                </a:solidFill>
              </a:rPr>
              <a:t>Martin Janeček	</a:t>
            </a:r>
            <a:r>
              <a:rPr lang="cs-CZ" sz="1350" dirty="0">
                <a:solidFill>
                  <a:prstClr val="black"/>
                </a:solidFill>
                <a:hlinkClick r:id="rId3"/>
              </a:rPr>
              <a:t>janecek@tools4f.com</a:t>
            </a:r>
            <a:r>
              <a:rPr lang="cs-CZ" sz="1350" b="1" dirty="0">
                <a:solidFill>
                  <a:prstClr val="black"/>
                </a:solidFill>
              </a:rPr>
              <a:t> </a:t>
            </a: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350" b="1" dirty="0">
                <a:solidFill>
                  <a:prstClr val="black"/>
                </a:solidFill>
              </a:rPr>
              <a:t>Klára Švejdová	</a:t>
            </a:r>
            <a:r>
              <a:rPr lang="cs-CZ" sz="1350" dirty="0" err="1">
                <a:solidFill>
                  <a:prstClr val="black"/>
                </a:solidFill>
                <a:hlinkClick r:id="rId4"/>
              </a:rPr>
              <a:t>svejdova</a:t>
            </a:r>
            <a:r>
              <a:rPr lang="en-US" sz="1350" dirty="0">
                <a:solidFill>
                  <a:prstClr val="black"/>
                </a:solidFill>
                <a:hlinkClick r:id="rId4"/>
              </a:rPr>
              <a:t>@tools4f.com</a:t>
            </a:r>
            <a:endParaRPr lang="en-US" sz="1350" dirty="0">
              <a:solidFill>
                <a:prstClr val="black"/>
              </a:solidFill>
            </a:endParaRPr>
          </a:p>
          <a:p>
            <a:pPr defTabSz="685800">
              <a:spcBef>
                <a:spcPct val="20000"/>
              </a:spcBef>
              <a:defRPr/>
            </a:pPr>
            <a:endParaRPr lang="en-US" sz="135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13625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standard_o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 userDrawn="1"/>
        </p:nvSpPr>
        <p:spPr>
          <a:xfrm>
            <a:off x="4764679" y="2882907"/>
            <a:ext cx="6421845" cy="7781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GB" sz="1350" dirty="0">
                <a:solidFill>
                  <a:srgbClr val="220023"/>
                </a:solidFill>
                <a:latin typeface="Calibri" panose="020F0502020204030204"/>
                <a:cs typeface="Arial" panose="020B0604020202020204" pitchFamily="34" charset="0"/>
              </a:rPr>
            </a:br>
            <a:r>
              <a:rPr lang="en-GB" sz="3300" dirty="0">
                <a:solidFill>
                  <a:srgbClr val="220023"/>
                </a:solidFill>
                <a:cs typeface="Arial" panose="020B0604020202020204" pitchFamily="34" charset="0"/>
              </a:rPr>
              <a:t>Thank you for your attention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0FB0DB5-B8F5-4C14-9AF0-503DF6E3A6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499" y="4048125"/>
            <a:ext cx="1689103" cy="15240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endParaRPr lang="cs-CZ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BFE6CC32-91F5-4798-BF56-CFC0ED17EF38}"/>
              </a:ext>
            </a:extLst>
          </p:cNvPr>
          <p:cNvSpPr txBox="1"/>
          <p:nvPr userDrawn="1"/>
        </p:nvSpPr>
        <p:spPr>
          <a:xfrm>
            <a:off x="8229600" y="4206883"/>
            <a:ext cx="2870200" cy="120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600" b="1" dirty="0" err="1">
                <a:solidFill>
                  <a:prstClr val="black"/>
                </a:solidFill>
              </a:rPr>
              <a:t>Name</a:t>
            </a:r>
            <a:r>
              <a:rPr lang="cs-CZ" sz="1600" b="1" dirty="0">
                <a:solidFill>
                  <a:prstClr val="black"/>
                </a:solidFill>
              </a:rPr>
              <a:t> and </a:t>
            </a:r>
            <a:r>
              <a:rPr lang="cs-CZ" sz="1600" b="1" dirty="0" err="1">
                <a:solidFill>
                  <a:prstClr val="black"/>
                </a:solidFill>
              </a:rPr>
              <a:t>Surname</a:t>
            </a:r>
            <a:endParaRPr lang="en-US" sz="1600" b="1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600" dirty="0" err="1">
                <a:solidFill>
                  <a:prstClr val="black"/>
                </a:solidFill>
                <a:hlinkClick r:id="rId3"/>
              </a:rPr>
              <a:t>surname</a:t>
            </a:r>
            <a:r>
              <a:rPr lang="en-US" sz="1600" dirty="0">
                <a:solidFill>
                  <a:prstClr val="black"/>
                </a:solidFill>
                <a:hlinkClick r:id="rId3"/>
              </a:rPr>
              <a:t>@tools4f.com</a:t>
            </a:r>
            <a:endParaRPr lang="en-US" sz="1600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en-US" sz="1600" dirty="0">
                <a:solidFill>
                  <a:prstClr val="black"/>
                </a:solidFill>
              </a:rPr>
              <a:t>+420 </a:t>
            </a:r>
            <a:r>
              <a:rPr lang="cs-CZ" sz="1600" dirty="0">
                <a:solidFill>
                  <a:prstClr val="black"/>
                </a:solidFill>
              </a:rPr>
              <a:t>… … …</a:t>
            </a:r>
          </a:p>
          <a:p>
            <a:endParaRPr lang="cs-CZ" sz="1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43814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_standard_tw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 userDrawn="1"/>
        </p:nvSpPr>
        <p:spPr>
          <a:xfrm>
            <a:off x="1328753" y="2848842"/>
            <a:ext cx="4200751" cy="7781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GB" sz="1350" dirty="0">
                <a:solidFill>
                  <a:srgbClr val="220023"/>
                </a:solidFill>
                <a:latin typeface="Calibri" panose="020F0502020204030204"/>
                <a:cs typeface="Arial" panose="020B0604020202020204" pitchFamily="34" charset="0"/>
              </a:rPr>
            </a:br>
            <a:r>
              <a:rPr lang="en-GB" sz="3300" dirty="0">
                <a:solidFill>
                  <a:srgbClr val="220023"/>
                </a:solidFill>
                <a:cs typeface="Arial" panose="020B0604020202020204" pitchFamily="34" charset="0"/>
              </a:rPr>
              <a:t>Thank you for your attention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BFE6CC32-91F5-4798-BF56-CFC0ED17EF38}"/>
              </a:ext>
            </a:extLst>
          </p:cNvPr>
          <p:cNvSpPr txBox="1"/>
          <p:nvPr userDrawn="1"/>
        </p:nvSpPr>
        <p:spPr>
          <a:xfrm>
            <a:off x="8229600" y="4206883"/>
            <a:ext cx="2870200" cy="120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600" b="1" dirty="0" err="1">
                <a:solidFill>
                  <a:prstClr val="black"/>
                </a:solidFill>
              </a:rPr>
              <a:t>Name</a:t>
            </a:r>
            <a:r>
              <a:rPr lang="cs-CZ" sz="1600" b="1" dirty="0">
                <a:solidFill>
                  <a:prstClr val="black"/>
                </a:solidFill>
              </a:rPr>
              <a:t> and </a:t>
            </a:r>
            <a:r>
              <a:rPr lang="cs-CZ" sz="1600" b="1" dirty="0" err="1">
                <a:solidFill>
                  <a:prstClr val="black"/>
                </a:solidFill>
              </a:rPr>
              <a:t>Surname</a:t>
            </a:r>
            <a:endParaRPr lang="en-US" sz="1600" b="1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600" dirty="0" err="1">
                <a:solidFill>
                  <a:prstClr val="black"/>
                </a:solidFill>
                <a:hlinkClick r:id="rId3"/>
              </a:rPr>
              <a:t>surname</a:t>
            </a:r>
            <a:r>
              <a:rPr lang="en-US" sz="1600" dirty="0">
                <a:solidFill>
                  <a:prstClr val="black"/>
                </a:solidFill>
                <a:hlinkClick r:id="rId3"/>
              </a:rPr>
              <a:t>@tools4f.com</a:t>
            </a:r>
            <a:endParaRPr lang="en-US" sz="1600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en-US" sz="1600" dirty="0">
                <a:solidFill>
                  <a:prstClr val="black"/>
                </a:solidFill>
              </a:rPr>
              <a:t>+420 </a:t>
            </a:r>
            <a:r>
              <a:rPr lang="cs-CZ" sz="1600" dirty="0">
                <a:solidFill>
                  <a:prstClr val="black"/>
                </a:solidFill>
              </a:rPr>
              <a:t>… … …</a:t>
            </a:r>
          </a:p>
          <a:p>
            <a:endParaRPr lang="cs-CZ" sz="1800" dirty="0">
              <a:solidFill>
                <a:prstClr val="black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015E1DA-73CD-4D76-9A06-AFAB25984C8F}"/>
              </a:ext>
            </a:extLst>
          </p:cNvPr>
          <p:cNvSpPr txBox="1"/>
          <p:nvPr userDrawn="1"/>
        </p:nvSpPr>
        <p:spPr>
          <a:xfrm>
            <a:off x="8229600" y="2420508"/>
            <a:ext cx="2870200" cy="120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600" b="1" dirty="0">
                <a:solidFill>
                  <a:prstClr val="black"/>
                </a:solidFill>
              </a:rPr>
              <a:t>Martin Janeček</a:t>
            </a:r>
            <a:endParaRPr lang="en-US" sz="1600" b="1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600" dirty="0">
                <a:solidFill>
                  <a:prstClr val="black"/>
                </a:solidFill>
                <a:hlinkClick r:id="rId4"/>
              </a:rPr>
              <a:t>janecek</a:t>
            </a:r>
            <a:r>
              <a:rPr lang="en-US" sz="1600" dirty="0">
                <a:solidFill>
                  <a:prstClr val="black"/>
                </a:solidFill>
                <a:hlinkClick r:id="rId4"/>
              </a:rPr>
              <a:t>@tools4f.com</a:t>
            </a:r>
            <a:endParaRPr lang="en-US" sz="1600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en-US" sz="1600" dirty="0">
                <a:solidFill>
                  <a:prstClr val="black"/>
                </a:solidFill>
              </a:rPr>
              <a:t>+420 </a:t>
            </a:r>
            <a:r>
              <a:rPr lang="cs-CZ" sz="1600" dirty="0">
                <a:solidFill>
                  <a:prstClr val="black"/>
                </a:solidFill>
              </a:rPr>
              <a:t>604 294 866</a:t>
            </a:r>
          </a:p>
          <a:p>
            <a:endParaRPr lang="cs-CZ" sz="1800" dirty="0">
              <a:solidFill>
                <a:prstClr val="black"/>
              </a:solidFill>
            </a:endParaRPr>
          </a:p>
        </p:txBody>
      </p:sp>
      <p:sp>
        <p:nvSpPr>
          <p:cNvPr id="10" name="Zástupný symbol obrázku 2">
            <a:extLst>
              <a:ext uri="{FF2B5EF4-FFF2-40B4-BE49-F238E27FC236}">
                <a16:creationId xmlns:a16="http://schemas.microsoft.com/office/drawing/2014/main" id="{6FC74EDE-20C6-49EE-BDD6-7DBED630F8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499" y="4048125"/>
            <a:ext cx="1689103" cy="15240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endParaRPr lang="cs-CZ" dirty="0"/>
          </a:p>
        </p:txBody>
      </p:sp>
      <p:sp>
        <p:nvSpPr>
          <p:cNvPr id="18" name="Zástupný symbol obrázku 2">
            <a:extLst>
              <a:ext uri="{FF2B5EF4-FFF2-40B4-BE49-F238E27FC236}">
                <a16:creationId xmlns:a16="http://schemas.microsoft.com/office/drawing/2014/main" id="{1AC83DEC-BD29-44BB-951F-80B577CCC32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86499" y="2086842"/>
            <a:ext cx="1689103" cy="15240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3102420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pen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5149" y="4436926"/>
            <a:ext cx="6312452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 dirty="0"/>
              <a:t>Kliknutím lze upravit styl předlohy.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67739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1851" y="6346829"/>
            <a:ext cx="411480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B0C5DFF-3635-4986-97AA-6F37390C69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339839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text 2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82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406550"/>
            <a:ext cx="10515600" cy="4788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323382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text 2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86000"/>
            <a:ext cx="10515600" cy="4824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547373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</p:spPr>
        <p:txBody>
          <a:bodyPr/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335829"/>
            <a:ext cx="5181600" cy="4824000"/>
          </a:xfrm>
        </p:spPr>
        <p:txBody>
          <a:bodyPr>
            <a:no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3" y="1358712"/>
            <a:ext cx="5181600" cy="4824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006065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</p:spPr>
        <p:txBody>
          <a:bodyPr/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99402" y="1382011"/>
            <a:ext cx="3454399" cy="4824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4657FF8D-4DC6-46D1-A267-066EE57C65D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368799" y="1382011"/>
            <a:ext cx="3454399" cy="4824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A4A666E-2FE6-45E8-8209-098FCEF07389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8201" y="1382011"/>
            <a:ext cx="3454399" cy="4824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35090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rozložení nad seb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199" y="3758880"/>
            <a:ext cx="10515600" cy="2412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48269E3-96B7-454C-A87B-9E152B71C29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199" y="1307760"/>
            <a:ext cx="10515600" cy="2412000"/>
          </a:xfrm>
        </p:spPr>
        <p:txBody>
          <a:bodyPr>
            <a:normAutofit/>
          </a:bodyPr>
          <a:lstStyle>
            <a:lvl1pPr marL="257175"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2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cs-CZ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257175" algn="l" defTabSz="6858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Blip>
                <a:blip r:embed="rId2"/>
              </a:buBlip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43386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8"/>
            <a:ext cx="10515600" cy="828000"/>
          </a:xfrm>
        </p:spPr>
        <p:txBody>
          <a:bodyPr/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611" y="1387383"/>
            <a:ext cx="5157787" cy="8280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299855"/>
            <a:ext cx="5157787" cy="3960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387383"/>
            <a:ext cx="5183188" cy="8280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299855"/>
            <a:ext cx="5183188" cy="3960000"/>
          </a:xfrm>
        </p:spPr>
        <p:txBody>
          <a:bodyPr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319865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</p:spPr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385490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231115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458763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cs-CZ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984930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403927"/>
            <a:ext cx="10515600" cy="4788000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990213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43248" y="365125"/>
            <a:ext cx="1104000" cy="5811838"/>
          </a:xfrm>
        </p:spPr>
        <p:txBody>
          <a:bodyPr vert="eaVert"/>
          <a:lstStyle>
            <a:lvl1pPr>
              <a:defRPr sz="2800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9216000" cy="5811838"/>
          </a:xfrm>
        </p:spPr>
        <p:txBody>
          <a:bodyPr vert="eaVert"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/>
          <a:lstStyle/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311" y="6210000"/>
            <a:ext cx="28516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562766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simple_o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 userDrawn="1"/>
        </p:nvSpPr>
        <p:spPr>
          <a:xfrm>
            <a:off x="719403" y="2187461"/>
            <a:ext cx="10657184" cy="1470025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GB" sz="1350">
                <a:solidFill>
                  <a:srgbClr val="220023"/>
                </a:solidFill>
                <a:latin typeface="Calibri" panose="020F0502020204030204"/>
                <a:cs typeface="Arial" panose="020B0604020202020204" pitchFamily="34" charset="0"/>
              </a:rPr>
            </a:br>
            <a:r>
              <a:rPr lang="en-GB" sz="3300">
                <a:solidFill>
                  <a:srgbClr val="220023"/>
                </a:solidFill>
                <a:cs typeface="Arial" panose="020B0604020202020204" pitchFamily="34" charset="0"/>
              </a:rPr>
              <a:t>Thank you for your attention</a:t>
            </a:r>
          </a:p>
        </p:txBody>
      </p:sp>
      <p:sp>
        <p:nvSpPr>
          <p:cNvPr id="4" name="Podnadpis 2"/>
          <p:cNvSpPr txBox="1">
            <a:spLocks/>
          </p:cNvSpPr>
          <p:nvPr userDrawn="1"/>
        </p:nvSpPr>
        <p:spPr>
          <a:xfrm>
            <a:off x="6216643" y="4051233"/>
            <a:ext cx="5376597" cy="120783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/>
          <a:p>
            <a:pPr marL="257175" indent="-257175" defTabSz="685800">
              <a:spcBef>
                <a:spcPct val="20000"/>
              </a:spcBef>
              <a:defRPr/>
            </a:pPr>
            <a:endParaRPr lang="cs-CZ" sz="1350" b="1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endParaRPr lang="cs-CZ" sz="1350" b="1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350" b="1" dirty="0">
                <a:solidFill>
                  <a:prstClr val="black"/>
                </a:solidFill>
              </a:rPr>
              <a:t>Klára Švejdová	</a:t>
            </a:r>
            <a:r>
              <a:rPr lang="cs-CZ" sz="1350" dirty="0" err="1">
                <a:solidFill>
                  <a:prstClr val="black"/>
                </a:solidFill>
                <a:hlinkClick r:id="rId3"/>
              </a:rPr>
              <a:t>svejdova</a:t>
            </a:r>
            <a:r>
              <a:rPr lang="en-US" sz="1350" dirty="0">
                <a:solidFill>
                  <a:prstClr val="black"/>
                </a:solidFill>
                <a:hlinkClick r:id="rId3"/>
              </a:rPr>
              <a:t>@tools4f.com</a:t>
            </a:r>
            <a:endParaRPr lang="en-US" sz="1350" dirty="0">
              <a:solidFill>
                <a:prstClr val="black"/>
              </a:solidFill>
            </a:endParaRPr>
          </a:p>
          <a:p>
            <a:pPr defTabSz="685800">
              <a:spcBef>
                <a:spcPct val="20000"/>
              </a:spcBef>
              <a:defRPr/>
            </a:pPr>
            <a:endParaRPr lang="en-US" sz="135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53166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_simple_tw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 userDrawn="1"/>
        </p:nvSpPr>
        <p:spPr>
          <a:xfrm>
            <a:off x="719403" y="2187461"/>
            <a:ext cx="10657184" cy="1470025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GB" sz="1350">
                <a:solidFill>
                  <a:srgbClr val="220023"/>
                </a:solidFill>
                <a:latin typeface="Calibri" panose="020F0502020204030204"/>
                <a:cs typeface="Arial" panose="020B0604020202020204" pitchFamily="34" charset="0"/>
              </a:rPr>
            </a:br>
            <a:r>
              <a:rPr lang="en-GB" sz="3300">
                <a:solidFill>
                  <a:srgbClr val="220023"/>
                </a:solidFill>
                <a:cs typeface="Arial" panose="020B0604020202020204" pitchFamily="34" charset="0"/>
              </a:rPr>
              <a:t>Thank you for your attention</a:t>
            </a:r>
          </a:p>
        </p:txBody>
      </p:sp>
      <p:sp>
        <p:nvSpPr>
          <p:cNvPr id="4" name="Podnadpis 2"/>
          <p:cNvSpPr txBox="1">
            <a:spLocks/>
          </p:cNvSpPr>
          <p:nvPr userDrawn="1"/>
        </p:nvSpPr>
        <p:spPr>
          <a:xfrm>
            <a:off x="6216643" y="4051233"/>
            <a:ext cx="5376597" cy="120783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/>
          <a:p>
            <a:pPr marL="257175" indent="-257175" defTabSz="685800">
              <a:spcBef>
                <a:spcPct val="20000"/>
              </a:spcBef>
              <a:defRPr/>
            </a:pPr>
            <a:endParaRPr lang="cs-CZ" sz="1350" b="1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350" b="1" dirty="0">
                <a:solidFill>
                  <a:prstClr val="black"/>
                </a:solidFill>
              </a:rPr>
              <a:t>Martin Janeček	</a:t>
            </a:r>
            <a:r>
              <a:rPr lang="cs-CZ" sz="1350" dirty="0">
                <a:solidFill>
                  <a:prstClr val="black"/>
                </a:solidFill>
                <a:hlinkClick r:id="rId3"/>
              </a:rPr>
              <a:t>janecek@tools4f.com</a:t>
            </a:r>
            <a:r>
              <a:rPr lang="cs-CZ" sz="1350" b="1" dirty="0">
                <a:solidFill>
                  <a:prstClr val="black"/>
                </a:solidFill>
              </a:rPr>
              <a:t> </a:t>
            </a: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350" b="1" dirty="0">
                <a:solidFill>
                  <a:prstClr val="black"/>
                </a:solidFill>
              </a:rPr>
              <a:t>Klára Švejdová	</a:t>
            </a:r>
            <a:r>
              <a:rPr lang="cs-CZ" sz="1350" dirty="0" err="1">
                <a:solidFill>
                  <a:prstClr val="black"/>
                </a:solidFill>
                <a:hlinkClick r:id="rId4"/>
              </a:rPr>
              <a:t>svejdova</a:t>
            </a:r>
            <a:r>
              <a:rPr lang="en-US" sz="1350" dirty="0">
                <a:solidFill>
                  <a:prstClr val="black"/>
                </a:solidFill>
                <a:hlinkClick r:id="rId4"/>
              </a:rPr>
              <a:t>@tools4f.com</a:t>
            </a:r>
            <a:endParaRPr lang="en-US" sz="1350" dirty="0">
              <a:solidFill>
                <a:prstClr val="black"/>
              </a:solidFill>
            </a:endParaRPr>
          </a:p>
          <a:p>
            <a:pPr defTabSz="685800">
              <a:spcBef>
                <a:spcPct val="20000"/>
              </a:spcBef>
              <a:defRPr/>
            </a:pPr>
            <a:endParaRPr lang="en-US" sz="135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99796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standard_o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 userDrawn="1"/>
        </p:nvSpPr>
        <p:spPr>
          <a:xfrm>
            <a:off x="4764679" y="2882907"/>
            <a:ext cx="6421845" cy="7781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GB" sz="1350" dirty="0">
                <a:solidFill>
                  <a:srgbClr val="220023"/>
                </a:solidFill>
                <a:latin typeface="Calibri" panose="020F0502020204030204"/>
                <a:cs typeface="Arial" panose="020B0604020202020204" pitchFamily="34" charset="0"/>
              </a:rPr>
            </a:br>
            <a:r>
              <a:rPr lang="en-GB" sz="3300" dirty="0">
                <a:solidFill>
                  <a:srgbClr val="220023"/>
                </a:solidFill>
                <a:cs typeface="Arial" panose="020B0604020202020204" pitchFamily="34" charset="0"/>
              </a:rPr>
              <a:t>Thank you for your attention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0FB0DB5-B8F5-4C14-9AF0-503DF6E3A6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499" y="4048125"/>
            <a:ext cx="1689103" cy="15240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endParaRPr lang="cs-CZ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BFE6CC32-91F5-4798-BF56-CFC0ED17EF38}"/>
              </a:ext>
            </a:extLst>
          </p:cNvPr>
          <p:cNvSpPr txBox="1"/>
          <p:nvPr userDrawn="1"/>
        </p:nvSpPr>
        <p:spPr>
          <a:xfrm>
            <a:off x="8229600" y="4206883"/>
            <a:ext cx="2870200" cy="120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600" b="1" dirty="0">
                <a:solidFill>
                  <a:prstClr val="black"/>
                </a:solidFill>
              </a:rPr>
              <a:t>Klára Švejdová</a:t>
            </a:r>
            <a:endParaRPr lang="en-US" sz="1600" b="1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600" dirty="0" err="1">
                <a:solidFill>
                  <a:prstClr val="black"/>
                </a:solidFill>
                <a:hlinkClick r:id="rId3"/>
              </a:rPr>
              <a:t>svejdova</a:t>
            </a:r>
            <a:r>
              <a:rPr lang="en-US" sz="1600" dirty="0">
                <a:solidFill>
                  <a:prstClr val="black"/>
                </a:solidFill>
                <a:hlinkClick r:id="rId3"/>
              </a:rPr>
              <a:t>@tools4f.com</a:t>
            </a:r>
            <a:endParaRPr lang="en-US" sz="1600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en-US" sz="1600" dirty="0">
                <a:solidFill>
                  <a:prstClr val="black"/>
                </a:solidFill>
              </a:rPr>
              <a:t>+420 </a:t>
            </a:r>
            <a:r>
              <a:rPr lang="cs-CZ" sz="1600" dirty="0">
                <a:solidFill>
                  <a:prstClr val="black"/>
                </a:solidFill>
              </a:rPr>
              <a:t>732 645 149</a:t>
            </a:r>
          </a:p>
          <a:p>
            <a:endParaRPr lang="cs-CZ" sz="1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4651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_standard_tw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 userDrawn="1"/>
        </p:nvSpPr>
        <p:spPr>
          <a:xfrm>
            <a:off x="1328753" y="2848842"/>
            <a:ext cx="4200751" cy="7781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GB" sz="1350" dirty="0">
                <a:solidFill>
                  <a:srgbClr val="220023"/>
                </a:solidFill>
                <a:latin typeface="Calibri" panose="020F0502020204030204"/>
                <a:cs typeface="Arial" panose="020B0604020202020204" pitchFamily="34" charset="0"/>
              </a:rPr>
            </a:br>
            <a:r>
              <a:rPr lang="en-GB" sz="3300" dirty="0">
                <a:solidFill>
                  <a:srgbClr val="220023"/>
                </a:solidFill>
                <a:cs typeface="Arial" panose="020B0604020202020204" pitchFamily="34" charset="0"/>
              </a:rPr>
              <a:t>Thank you for your attention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BFE6CC32-91F5-4798-BF56-CFC0ED17EF38}"/>
              </a:ext>
            </a:extLst>
          </p:cNvPr>
          <p:cNvSpPr txBox="1"/>
          <p:nvPr userDrawn="1"/>
        </p:nvSpPr>
        <p:spPr>
          <a:xfrm>
            <a:off x="8229600" y="4206883"/>
            <a:ext cx="2870200" cy="120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600" b="1" dirty="0">
                <a:solidFill>
                  <a:prstClr val="black"/>
                </a:solidFill>
              </a:rPr>
              <a:t>Klára Švejdová</a:t>
            </a:r>
            <a:endParaRPr lang="en-US" sz="1600" b="1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600" dirty="0" err="1">
                <a:solidFill>
                  <a:prstClr val="black"/>
                </a:solidFill>
                <a:hlinkClick r:id="rId3"/>
              </a:rPr>
              <a:t>svejdova</a:t>
            </a:r>
            <a:r>
              <a:rPr lang="en-US" sz="1600" dirty="0">
                <a:solidFill>
                  <a:prstClr val="black"/>
                </a:solidFill>
                <a:hlinkClick r:id="rId3"/>
              </a:rPr>
              <a:t>@tools4f.com</a:t>
            </a:r>
            <a:endParaRPr lang="en-US" sz="1600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en-US" sz="1600" dirty="0">
                <a:solidFill>
                  <a:prstClr val="black"/>
                </a:solidFill>
              </a:rPr>
              <a:t>+420 </a:t>
            </a:r>
            <a:r>
              <a:rPr lang="cs-CZ" sz="1600" dirty="0">
                <a:solidFill>
                  <a:prstClr val="black"/>
                </a:solidFill>
              </a:rPr>
              <a:t>732 645 149</a:t>
            </a:r>
          </a:p>
          <a:p>
            <a:endParaRPr lang="cs-CZ" sz="1800" dirty="0">
              <a:solidFill>
                <a:prstClr val="black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015E1DA-73CD-4D76-9A06-AFAB25984C8F}"/>
              </a:ext>
            </a:extLst>
          </p:cNvPr>
          <p:cNvSpPr txBox="1"/>
          <p:nvPr userDrawn="1"/>
        </p:nvSpPr>
        <p:spPr>
          <a:xfrm>
            <a:off x="8229600" y="2420508"/>
            <a:ext cx="2870200" cy="120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600" b="1" dirty="0">
                <a:solidFill>
                  <a:prstClr val="black"/>
                </a:solidFill>
              </a:rPr>
              <a:t>Martin Janeček</a:t>
            </a:r>
            <a:endParaRPr lang="en-US" sz="1600" b="1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cs-CZ" sz="1600" dirty="0">
                <a:solidFill>
                  <a:prstClr val="black"/>
                </a:solidFill>
                <a:hlinkClick r:id="rId4"/>
              </a:rPr>
              <a:t>janecek</a:t>
            </a:r>
            <a:r>
              <a:rPr lang="en-US" sz="1600" dirty="0">
                <a:solidFill>
                  <a:prstClr val="black"/>
                </a:solidFill>
                <a:hlinkClick r:id="rId4"/>
              </a:rPr>
              <a:t>@tools4f.com</a:t>
            </a:r>
            <a:endParaRPr lang="en-US" sz="1600" dirty="0">
              <a:solidFill>
                <a:prstClr val="black"/>
              </a:solidFill>
            </a:endParaRPr>
          </a:p>
          <a:p>
            <a:pPr marL="257175" indent="-257175" defTabSz="685800">
              <a:spcBef>
                <a:spcPct val="20000"/>
              </a:spcBef>
              <a:defRPr/>
            </a:pPr>
            <a:r>
              <a:rPr lang="en-US" sz="1600" dirty="0">
                <a:solidFill>
                  <a:prstClr val="black"/>
                </a:solidFill>
              </a:rPr>
              <a:t>+420 </a:t>
            </a:r>
            <a:r>
              <a:rPr lang="cs-CZ" sz="1600" dirty="0">
                <a:solidFill>
                  <a:prstClr val="black"/>
                </a:solidFill>
              </a:rPr>
              <a:t>604 294 866</a:t>
            </a:r>
          </a:p>
          <a:p>
            <a:endParaRPr lang="cs-CZ" sz="1800" dirty="0">
              <a:solidFill>
                <a:prstClr val="black"/>
              </a:solidFill>
            </a:endParaRPr>
          </a:p>
        </p:txBody>
      </p:sp>
      <p:sp>
        <p:nvSpPr>
          <p:cNvPr id="10" name="Zástupný symbol obrázku 2">
            <a:extLst>
              <a:ext uri="{FF2B5EF4-FFF2-40B4-BE49-F238E27FC236}">
                <a16:creationId xmlns:a16="http://schemas.microsoft.com/office/drawing/2014/main" id="{6FC74EDE-20C6-49EE-BDD6-7DBED630F8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499" y="4048125"/>
            <a:ext cx="1689103" cy="15240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endParaRPr lang="cs-CZ" dirty="0"/>
          </a:p>
        </p:txBody>
      </p:sp>
      <p:sp>
        <p:nvSpPr>
          <p:cNvPr id="18" name="Zástupný symbol obrázku 2">
            <a:extLst>
              <a:ext uri="{FF2B5EF4-FFF2-40B4-BE49-F238E27FC236}">
                <a16:creationId xmlns:a16="http://schemas.microsoft.com/office/drawing/2014/main" id="{1AC83DEC-BD29-44BB-951F-80B577CCC32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86499" y="2086842"/>
            <a:ext cx="1689103" cy="15240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1030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78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7EECE-9C1C-4231-A69B-FD89D6D057AB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E2BAE-1228-401A-A197-57D44F7D3E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9271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Tx/>
        <a:buBlip>
          <a:blip r:embed="rId13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22399"/>
            <a:ext cx="10515600" cy="478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46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hr-HR" dirty="0"/>
              <a:t>Dani osiguranja u BiH 2026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E39A4-CFEF-41B0-B296-A916B98030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783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750" r:id="rId2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lnSpc>
          <a:spcPct val="90000"/>
        </a:lnSpc>
        <a:spcBef>
          <a:spcPct val="20000"/>
        </a:spcBef>
        <a:buFont typeface="Arial" panose="020B0604020202020204" pitchFamily="34" charset="0"/>
        <a:buBlip>
          <a:blip r:embed="rId23"/>
        </a:buBlip>
        <a:defRPr lang="cs-CZ" sz="21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257175" algn="l" defTabSz="685800" rtl="0" eaLnBrk="1" latinLnBrk="0" hangingPunct="1">
        <a:lnSpc>
          <a:spcPct val="90000"/>
        </a:lnSpc>
        <a:spcBef>
          <a:spcPct val="20000"/>
        </a:spcBef>
        <a:buFont typeface="Arial" panose="020B0604020202020204" pitchFamily="34" charset="0"/>
        <a:buBlip>
          <a:blip r:embed="rId23"/>
        </a:buBlip>
        <a:defRPr lang="cs-CZ"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257175" algn="l" defTabSz="685800" rtl="0" eaLnBrk="1" latinLnBrk="0" hangingPunct="1">
        <a:lnSpc>
          <a:spcPct val="90000"/>
        </a:lnSpc>
        <a:spcBef>
          <a:spcPct val="20000"/>
        </a:spcBef>
        <a:buFont typeface="Arial" panose="020B0604020202020204" pitchFamily="34" charset="0"/>
        <a:buBlip>
          <a:blip r:embed="rId23"/>
        </a:buBlip>
        <a:defRPr lang="cs-CZ" sz="15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257175" algn="l" defTabSz="685800" rtl="0" eaLnBrk="1" latinLnBrk="0" hangingPunct="1">
        <a:lnSpc>
          <a:spcPct val="90000"/>
        </a:lnSpc>
        <a:spcBef>
          <a:spcPct val="20000"/>
        </a:spcBef>
        <a:buFont typeface="Arial" panose="020B0604020202020204" pitchFamily="34" charset="0"/>
        <a:buBlip>
          <a:blip r:embed="rId23"/>
        </a:buBlip>
        <a:defRPr lang="cs-CZ" sz="135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257175" algn="l" defTabSz="685800" rtl="0" eaLnBrk="1" latinLnBrk="0" hangingPunct="1">
        <a:lnSpc>
          <a:spcPct val="90000"/>
        </a:lnSpc>
        <a:spcBef>
          <a:spcPct val="20000"/>
        </a:spcBef>
        <a:buFont typeface="Arial" panose="020B0604020202020204" pitchFamily="34" charset="0"/>
        <a:buBlip>
          <a:blip r:embed="rId23"/>
        </a:buBlip>
        <a:defRPr lang="en-US" sz="135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22399"/>
            <a:ext cx="10515600" cy="478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46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571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lnSpc>
          <a:spcPct val="90000"/>
        </a:lnSpc>
        <a:spcBef>
          <a:spcPct val="20000"/>
        </a:spcBef>
        <a:buFont typeface="Arial" panose="020B0604020202020204" pitchFamily="34" charset="0"/>
        <a:buBlip>
          <a:blip r:embed="rId20"/>
        </a:buBlip>
        <a:defRPr lang="cs-CZ" sz="21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257175" algn="l" defTabSz="685800" rtl="0" eaLnBrk="1" latinLnBrk="0" hangingPunct="1">
        <a:lnSpc>
          <a:spcPct val="90000"/>
        </a:lnSpc>
        <a:spcBef>
          <a:spcPct val="20000"/>
        </a:spcBef>
        <a:buFont typeface="Arial" panose="020B0604020202020204" pitchFamily="34" charset="0"/>
        <a:buBlip>
          <a:blip r:embed="rId20"/>
        </a:buBlip>
        <a:defRPr lang="cs-CZ"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257175" algn="l" defTabSz="685800" rtl="0" eaLnBrk="1" latinLnBrk="0" hangingPunct="1">
        <a:lnSpc>
          <a:spcPct val="90000"/>
        </a:lnSpc>
        <a:spcBef>
          <a:spcPct val="20000"/>
        </a:spcBef>
        <a:buFont typeface="Arial" panose="020B0604020202020204" pitchFamily="34" charset="0"/>
        <a:buBlip>
          <a:blip r:embed="rId20"/>
        </a:buBlip>
        <a:defRPr lang="cs-CZ" sz="15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257175" algn="l" defTabSz="685800" rtl="0" eaLnBrk="1" latinLnBrk="0" hangingPunct="1">
        <a:lnSpc>
          <a:spcPct val="90000"/>
        </a:lnSpc>
        <a:spcBef>
          <a:spcPct val="20000"/>
        </a:spcBef>
        <a:buFont typeface="Arial" panose="020B0604020202020204" pitchFamily="34" charset="0"/>
        <a:buBlip>
          <a:blip r:embed="rId20"/>
        </a:buBlip>
        <a:defRPr lang="cs-CZ" sz="135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257175" algn="l" defTabSz="685800" rtl="0" eaLnBrk="1" latinLnBrk="0" hangingPunct="1">
        <a:lnSpc>
          <a:spcPct val="90000"/>
        </a:lnSpc>
        <a:spcBef>
          <a:spcPct val="20000"/>
        </a:spcBef>
        <a:buFont typeface="Arial" panose="020B0604020202020204" pitchFamily="34" charset="0"/>
        <a:buBlip>
          <a:blip r:embed="rId20"/>
        </a:buBlip>
        <a:defRPr lang="en-US" sz="135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22399"/>
            <a:ext cx="10515600" cy="478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46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196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lnSpc>
          <a:spcPct val="90000"/>
        </a:lnSpc>
        <a:spcBef>
          <a:spcPct val="20000"/>
        </a:spcBef>
        <a:buFont typeface="Arial" panose="020B0604020202020204" pitchFamily="34" charset="0"/>
        <a:buBlip>
          <a:blip r:embed="rId20"/>
        </a:buBlip>
        <a:defRPr lang="cs-CZ" sz="21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257175" algn="l" defTabSz="685800" rtl="0" eaLnBrk="1" latinLnBrk="0" hangingPunct="1">
        <a:lnSpc>
          <a:spcPct val="90000"/>
        </a:lnSpc>
        <a:spcBef>
          <a:spcPct val="20000"/>
        </a:spcBef>
        <a:buFont typeface="Arial" panose="020B0604020202020204" pitchFamily="34" charset="0"/>
        <a:buBlip>
          <a:blip r:embed="rId20"/>
        </a:buBlip>
        <a:defRPr lang="cs-CZ"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257175" algn="l" defTabSz="685800" rtl="0" eaLnBrk="1" latinLnBrk="0" hangingPunct="1">
        <a:lnSpc>
          <a:spcPct val="90000"/>
        </a:lnSpc>
        <a:spcBef>
          <a:spcPct val="20000"/>
        </a:spcBef>
        <a:buFont typeface="Arial" panose="020B0604020202020204" pitchFamily="34" charset="0"/>
        <a:buBlip>
          <a:blip r:embed="rId20"/>
        </a:buBlip>
        <a:defRPr lang="cs-CZ" sz="15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257175" algn="l" defTabSz="685800" rtl="0" eaLnBrk="1" latinLnBrk="0" hangingPunct="1">
        <a:lnSpc>
          <a:spcPct val="90000"/>
        </a:lnSpc>
        <a:spcBef>
          <a:spcPct val="20000"/>
        </a:spcBef>
        <a:buFont typeface="Arial" panose="020B0604020202020204" pitchFamily="34" charset="0"/>
        <a:buBlip>
          <a:blip r:embed="rId20"/>
        </a:buBlip>
        <a:defRPr lang="cs-CZ" sz="135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257175" algn="l" defTabSz="685800" rtl="0" eaLnBrk="1" latinLnBrk="0" hangingPunct="1">
        <a:lnSpc>
          <a:spcPct val="90000"/>
        </a:lnSpc>
        <a:spcBef>
          <a:spcPct val="20000"/>
        </a:spcBef>
        <a:buFont typeface="Arial" panose="020B0604020202020204" pitchFamily="34" charset="0"/>
        <a:buBlip>
          <a:blip r:embed="rId20"/>
        </a:buBlip>
        <a:defRPr lang="en-US" sz="135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82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22399"/>
            <a:ext cx="10515600" cy="478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4682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69958" y="6346829"/>
            <a:ext cx="20520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E39A4-CFEF-41B0-B296-A916B98030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07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lnSpc>
          <a:spcPct val="90000"/>
        </a:lnSpc>
        <a:spcBef>
          <a:spcPct val="20000"/>
        </a:spcBef>
        <a:buFont typeface="Arial" panose="020B0604020202020204" pitchFamily="34" charset="0"/>
        <a:buBlip>
          <a:blip r:embed="rId20"/>
        </a:buBlip>
        <a:defRPr lang="cs-CZ" sz="21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257175" algn="l" defTabSz="685800" rtl="0" eaLnBrk="1" latinLnBrk="0" hangingPunct="1">
        <a:lnSpc>
          <a:spcPct val="90000"/>
        </a:lnSpc>
        <a:spcBef>
          <a:spcPct val="20000"/>
        </a:spcBef>
        <a:buFont typeface="Arial" panose="020B0604020202020204" pitchFamily="34" charset="0"/>
        <a:buBlip>
          <a:blip r:embed="rId20"/>
        </a:buBlip>
        <a:defRPr lang="cs-CZ"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257175" algn="l" defTabSz="685800" rtl="0" eaLnBrk="1" latinLnBrk="0" hangingPunct="1">
        <a:lnSpc>
          <a:spcPct val="90000"/>
        </a:lnSpc>
        <a:spcBef>
          <a:spcPct val="20000"/>
        </a:spcBef>
        <a:buFont typeface="Arial" panose="020B0604020202020204" pitchFamily="34" charset="0"/>
        <a:buBlip>
          <a:blip r:embed="rId20"/>
        </a:buBlip>
        <a:defRPr lang="cs-CZ" sz="15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257175" algn="l" defTabSz="685800" rtl="0" eaLnBrk="1" latinLnBrk="0" hangingPunct="1">
        <a:lnSpc>
          <a:spcPct val="90000"/>
        </a:lnSpc>
        <a:spcBef>
          <a:spcPct val="20000"/>
        </a:spcBef>
        <a:buFont typeface="Arial" panose="020B0604020202020204" pitchFamily="34" charset="0"/>
        <a:buBlip>
          <a:blip r:embed="rId20"/>
        </a:buBlip>
        <a:defRPr lang="cs-CZ" sz="135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257175" algn="l" defTabSz="685800" rtl="0" eaLnBrk="1" latinLnBrk="0" hangingPunct="1">
        <a:lnSpc>
          <a:spcPct val="90000"/>
        </a:lnSpc>
        <a:spcBef>
          <a:spcPct val="20000"/>
        </a:spcBef>
        <a:buFont typeface="Arial" panose="020B0604020202020204" pitchFamily="34" charset="0"/>
        <a:buBlip>
          <a:blip r:embed="rId20"/>
        </a:buBlip>
        <a:defRPr lang="en-US" sz="135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.jpeg"/><Relationship Id="rId5" Type="http://schemas.openxmlformats.org/officeDocument/2006/relationships/image" Target="../media/image6.svg"/><Relationship Id="rId10" Type="http://schemas.openxmlformats.org/officeDocument/2006/relationships/image" Target="../media/image11.svg"/><Relationship Id="rId4" Type="http://schemas.openxmlformats.org/officeDocument/2006/relationships/hyperlink" Target="https://www.tools4f.com/en" TargetMode="External"/><Relationship Id="rId9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9.sv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6.svg"/><Relationship Id="rId5" Type="http://schemas.openxmlformats.org/officeDocument/2006/relationships/hyperlink" Target="https://www.tools4f.com/en" TargetMode="External"/><Relationship Id="rId4" Type="http://schemas.openxmlformats.org/officeDocument/2006/relationships/image" Target="../media/image24.jpg"/><Relationship Id="rId9" Type="http://schemas.openxmlformats.org/officeDocument/2006/relationships/hyperlink" Target="mailto:sotona@tools4f.com?subject=Meeting%20reques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5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D76EAF-503D-C45E-F83D-43987BB8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B4D941-4A00-BDD2-D596-C6E2FB9781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9100" y="2057578"/>
            <a:ext cx="7759700" cy="1473171"/>
          </a:xfrm>
        </p:spPr>
        <p:txBody>
          <a:bodyPr>
            <a:noAutofit/>
          </a:bodyPr>
          <a:lstStyle/>
          <a:p>
            <a:pPr algn="l"/>
            <a:r>
              <a:rPr lang="en-US" sz="9600" b="1" noProof="0" dirty="0">
                <a:solidFill>
                  <a:srgbClr val="378D8C"/>
                </a:solidFill>
                <a:latin typeface="Calibri" panose="020F0502020204030204" pitchFamily="34" charset="0"/>
              </a:rPr>
              <a:t>TOOLS4F</a:t>
            </a:r>
            <a:endParaRPr lang="en-US" sz="9600" noProof="0" dirty="0">
              <a:solidFill>
                <a:srgbClr val="378D8C"/>
              </a:solidFill>
              <a:latin typeface="Calibri" panose="020F0502020204030204" pitchFamily="34" charset="0"/>
            </a:endParaRPr>
          </a:p>
        </p:txBody>
      </p:sp>
      <p:pic>
        <p:nvPicPr>
          <p:cNvPr id="9" name="Grafický objekt 8">
            <a:hlinkClick r:id="rId4"/>
            <a:extLst>
              <a:ext uri="{FF2B5EF4-FFF2-40B4-BE49-F238E27FC236}">
                <a16:creationId xmlns:a16="http://schemas.microsoft.com/office/drawing/2014/main" id="{8F760502-7DA2-7ECA-012C-C72015F68D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9100" y="698501"/>
            <a:ext cx="3031672" cy="822930"/>
          </a:xfrm>
          <a:prstGeom prst="rect">
            <a:avLst/>
          </a:prstGeom>
        </p:spPr>
      </p:pic>
      <p:pic>
        <p:nvPicPr>
          <p:cNvPr id="13" name="Obrázek 12" descr="Obsah obrázku osoba, computer, počítač, Kancelářská technika&#10;&#10;Obsah vygenerovaný umělou inteligencí může být nesprávný.">
            <a:extLst>
              <a:ext uri="{FF2B5EF4-FFF2-40B4-BE49-F238E27FC236}">
                <a16:creationId xmlns:a16="http://schemas.microsoft.com/office/drawing/2014/main" id="{19161BA8-10AB-2526-5FF2-0FBBDF9DE5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980" y="0"/>
            <a:ext cx="4999020" cy="6858000"/>
          </a:xfrm>
          <a:prstGeom prst="rect">
            <a:avLst/>
          </a:prstGeom>
        </p:spPr>
      </p:pic>
      <p:pic>
        <p:nvPicPr>
          <p:cNvPr id="17" name="Obrázek 16" descr="Obsah obrázku oblečení, vzor, látka">
            <a:extLst>
              <a:ext uri="{FF2B5EF4-FFF2-40B4-BE49-F238E27FC236}">
                <a16:creationId xmlns:a16="http://schemas.microsoft.com/office/drawing/2014/main" id="{CDC3A5E3-5A51-0D2C-FE4D-192764C5EB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340" y="6241560"/>
            <a:ext cx="8521420" cy="5321300"/>
          </a:xfrm>
          <a:prstGeom prst="rect">
            <a:avLst/>
          </a:prstGeom>
        </p:spPr>
      </p:pic>
      <p:pic>
        <p:nvPicPr>
          <p:cNvPr id="18" name="Obrázek 17" descr="Obsah obrázku oblečení, vzor, látka">
            <a:extLst>
              <a:ext uri="{FF2B5EF4-FFF2-40B4-BE49-F238E27FC236}">
                <a16:creationId xmlns:a16="http://schemas.microsoft.com/office/drawing/2014/main" id="{6D9A5FD1-104D-C6FC-A253-48389572B8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890250" y="-5422900"/>
            <a:ext cx="8521420" cy="5321300"/>
          </a:xfrm>
          <a:prstGeom prst="rect">
            <a:avLst/>
          </a:prstGeom>
        </p:spPr>
      </p:pic>
      <p:grpSp>
        <p:nvGrpSpPr>
          <p:cNvPr id="22" name="Group 17">
            <a:extLst>
              <a:ext uri="{FF2B5EF4-FFF2-40B4-BE49-F238E27FC236}">
                <a16:creationId xmlns:a16="http://schemas.microsoft.com/office/drawing/2014/main" id="{8295205A-AD24-2CDD-B4BA-699EFA1F511D}"/>
              </a:ext>
            </a:extLst>
          </p:cNvPr>
          <p:cNvGrpSpPr/>
          <p:nvPr/>
        </p:nvGrpSpPr>
        <p:grpSpPr>
          <a:xfrm>
            <a:off x="4851383" y="6093922"/>
            <a:ext cx="295276" cy="295276"/>
            <a:chOff x="0" y="0"/>
            <a:chExt cx="998476" cy="998476"/>
          </a:xfrm>
        </p:grpSpPr>
        <p:grpSp>
          <p:nvGrpSpPr>
            <p:cNvPr id="23" name="Group 18">
              <a:extLst>
                <a:ext uri="{FF2B5EF4-FFF2-40B4-BE49-F238E27FC236}">
                  <a16:creationId xmlns:a16="http://schemas.microsoft.com/office/drawing/2014/main" id="{4779AC1A-BDE3-8169-2BB7-1EE4FCC6AC2B}"/>
                </a:ext>
              </a:extLst>
            </p:cNvPr>
            <p:cNvGrpSpPr/>
            <p:nvPr/>
          </p:nvGrpSpPr>
          <p:grpSpPr>
            <a:xfrm>
              <a:off x="0" y="0"/>
              <a:ext cx="998476" cy="998476"/>
              <a:chOff x="0" y="0"/>
              <a:chExt cx="197230" cy="197230"/>
            </a:xfrm>
          </p:grpSpPr>
          <p:sp>
            <p:nvSpPr>
              <p:cNvPr id="26" name="Freeform 19">
                <a:extLst>
                  <a:ext uri="{FF2B5EF4-FFF2-40B4-BE49-F238E27FC236}">
                    <a16:creationId xmlns:a16="http://schemas.microsoft.com/office/drawing/2014/main" id="{2DFD8F87-C5F0-553B-A130-89A4A5C7E22C}"/>
                  </a:ext>
                </a:extLst>
              </p:cNvPr>
              <p:cNvSpPr/>
              <p:nvPr/>
            </p:nvSpPr>
            <p:spPr>
              <a:xfrm>
                <a:off x="0" y="0"/>
                <a:ext cx="197230" cy="197230"/>
              </a:xfrm>
              <a:custGeom>
                <a:avLst/>
                <a:gdLst/>
                <a:ahLst/>
                <a:cxnLst/>
                <a:rect l="l" t="t" r="r" b="b"/>
                <a:pathLst>
                  <a:path w="197230" h="197230">
                    <a:moveTo>
                      <a:pt x="0" y="0"/>
                    </a:moveTo>
                    <a:lnTo>
                      <a:pt x="197230" y="0"/>
                    </a:lnTo>
                    <a:lnTo>
                      <a:pt x="197230" y="197230"/>
                    </a:lnTo>
                    <a:lnTo>
                      <a:pt x="0" y="197230"/>
                    </a:lnTo>
                    <a:close/>
                  </a:path>
                </a:pathLst>
              </a:custGeom>
              <a:solidFill>
                <a:srgbClr val="378D8C"/>
              </a:solidFill>
            </p:spPr>
            <p:txBody>
              <a:bodyPr/>
              <a:lstStyle/>
              <a:p>
                <a:endParaRPr lang="en-US" noProof="0" dirty="0"/>
              </a:p>
            </p:txBody>
          </p:sp>
          <p:sp>
            <p:nvSpPr>
              <p:cNvPr id="27" name="TextBox 20">
                <a:extLst>
                  <a:ext uri="{FF2B5EF4-FFF2-40B4-BE49-F238E27FC236}">
                    <a16:creationId xmlns:a16="http://schemas.microsoft.com/office/drawing/2014/main" id="{AAD8C45D-CBAC-A595-85DC-1CD59A5B38EF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97230" cy="2353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lang="en-US" noProof="0" dirty="0"/>
              </a:p>
            </p:txBody>
          </p:sp>
        </p:grp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3716AFA6-5818-171E-775D-E29003496ABE}"/>
                </a:ext>
              </a:extLst>
            </p:cNvPr>
            <p:cNvSpPr/>
            <p:nvPr/>
          </p:nvSpPr>
          <p:spPr>
            <a:xfrm>
              <a:off x="201673" y="201673"/>
              <a:ext cx="595129" cy="595129"/>
            </a:xfrm>
            <a:custGeom>
              <a:avLst/>
              <a:gdLst/>
              <a:ahLst/>
              <a:cxnLst/>
              <a:rect l="l" t="t" r="r" b="b"/>
              <a:pathLst>
                <a:path w="595129" h="595129">
                  <a:moveTo>
                    <a:pt x="0" y="0"/>
                  </a:moveTo>
                  <a:lnTo>
                    <a:pt x="595130" y="0"/>
                  </a:lnTo>
                  <a:lnTo>
                    <a:pt x="595130" y="595130"/>
                  </a:lnTo>
                  <a:lnTo>
                    <a:pt x="0" y="5951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noProof="0" dirty="0"/>
            </a:p>
          </p:txBody>
        </p:sp>
      </p:grpSp>
      <p:grpSp>
        <p:nvGrpSpPr>
          <p:cNvPr id="28" name="Group 23">
            <a:extLst>
              <a:ext uri="{FF2B5EF4-FFF2-40B4-BE49-F238E27FC236}">
                <a16:creationId xmlns:a16="http://schemas.microsoft.com/office/drawing/2014/main" id="{16D53D79-132D-5C36-1D49-C2F279D9D2C5}"/>
              </a:ext>
            </a:extLst>
          </p:cNvPr>
          <p:cNvGrpSpPr/>
          <p:nvPr/>
        </p:nvGrpSpPr>
        <p:grpSpPr>
          <a:xfrm>
            <a:off x="2732079" y="6093922"/>
            <a:ext cx="295276" cy="295276"/>
            <a:chOff x="0" y="0"/>
            <a:chExt cx="998476" cy="998476"/>
          </a:xfrm>
        </p:grpSpPr>
        <p:grpSp>
          <p:nvGrpSpPr>
            <p:cNvPr id="29" name="Group 24">
              <a:extLst>
                <a:ext uri="{FF2B5EF4-FFF2-40B4-BE49-F238E27FC236}">
                  <a16:creationId xmlns:a16="http://schemas.microsoft.com/office/drawing/2014/main" id="{0256B74B-CF67-8BC8-78DD-638AD3F50336}"/>
                </a:ext>
              </a:extLst>
            </p:cNvPr>
            <p:cNvGrpSpPr/>
            <p:nvPr/>
          </p:nvGrpSpPr>
          <p:grpSpPr>
            <a:xfrm>
              <a:off x="0" y="0"/>
              <a:ext cx="998476" cy="998476"/>
              <a:chOff x="0" y="0"/>
              <a:chExt cx="197230" cy="197230"/>
            </a:xfrm>
          </p:grpSpPr>
          <p:sp>
            <p:nvSpPr>
              <p:cNvPr id="32" name="Freeform 25">
                <a:extLst>
                  <a:ext uri="{FF2B5EF4-FFF2-40B4-BE49-F238E27FC236}">
                    <a16:creationId xmlns:a16="http://schemas.microsoft.com/office/drawing/2014/main" id="{2E3752C2-A023-4042-1307-734FD79ECEA1}"/>
                  </a:ext>
                </a:extLst>
              </p:cNvPr>
              <p:cNvSpPr/>
              <p:nvPr/>
            </p:nvSpPr>
            <p:spPr>
              <a:xfrm>
                <a:off x="0" y="0"/>
                <a:ext cx="197230" cy="197230"/>
              </a:xfrm>
              <a:custGeom>
                <a:avLst/>
                <a:gdLst/>
                <a:ahLst/>
                <a:cxnLst/>
                <a:rect l="l" t="t" r="r" b="b"/>
                <a:pathLst>
                  <a:path w="197230" h="197230">
                    <a:moveTo>
                      <a:pt x="0" y="0"/>
                    </a:moveTo>
                    <a:lnTo>
                      <a:pt x="197230" y="0"/>
                    </a:lnTo>
                    <a:lnTo>
                      <a:pt x="197230" y="197230"/>
                    </a:lnTo>
                    <a:lnTo>
                      <a:pt x="0" y="197230"/>
                    </a:lnTo>
                    <a:close/>
                  </a:path>
                </a:pathLst>
              </a:custGeom>
              <a:solidFill>
                <a:srgbClr val="378D8C"/>
              </a:solidFill>
            </p:spPr>
            <p:txBody>
              <a:bodyPr/>
              <a:lstStyle/>
              <a:p>
                <a:endParaRPr lang="en-US" noProof="0" dirty="0"/>
              </a:p>
            </p:txBody>
          </p:sp>
          <p:sp>
            <p:nvSpPr>
              <p:cNvPr id="33" name="TextBox 26">
                <a:extLst>
                  <a:ext uri="{FF2B5EF4-FFF2-40B4-BE49-F238E27FC236}">
                    <a16:creationId xmlns:a16="http://schemas.microsoft.com/office/drawing/2014/main" id="{19CEED66-2557-6C06-9689-205C8CE1F420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97230" cy="2353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lang="en-US" noProof="0" dirty="0"/>
              </a:p>
            </p:txBody>
          </p:sp>
        </p:grp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CA046A64-6A72-EC84-7382-0F437B8BF5F4}"/>
                </a:ext>
              </a:extLst>
            </p:cNvPr>
            <p:cNvSpPr/>
            <p:nvPr/>
          </p:nvSpPr>
          <p:spPr>
            <a:xfrm>
              <a:off x="187690" y="265916"/>
              <a:ext cx="623095" cy="466643"/>
            </a:xfrm>
            <a:custGeom>
              <a:avLst/>
              <a:gdLst/>
              <a:ahLst/>
              <a:cxnLst/>
              <a:rect l="l" t="t" r="r" b="b"/>
              <a:pathLst>
                <a:path w="623095" h="466643">
                  <a:moveTo>
                    <a:pt x="0" y="0"/>
                  </a:moveTo>
                  <a:lnTo>
                    <a:pt x="623096" y="0"/>
                  </a:lnTo>
                  <a:lnTo>
                    <a:pt x="623096" y="466644"/>
                  </a:lnTo>
                  <a:lnTo>
                    <a:pt x="0" y="466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noProof="0" dirty="0"/>
            </a:p>
          </p:txBody>
        </p:sp>
      </p:grpSp>
      <p:grpSp>
        <p:nvGrpSpPr>
          <p:cNvPr id="34" name="Group 29">
            <a:extLst>
              <a:ext uri="{FF2B5EF4-FFF2-40B4-BE49-F238E27FC236}">
                <a16:creationId xmlns:a16="http://schemas.microsoft.com/office/drawing/2014/main" id="{37E43CE3-C1A8-3C0E-C7EC-4E281F130226}"/>
              </a:ext>
            </a:extLst>
          </p:cNvPr>
          <p:cNvGrpSpPr/>
          <p:nvPr/>
        </p:nvGrpSpPr>
        <p:grpSpPr>
          <a:xfrm>
            <a:off x="612775" y="6122442"/>
            <a:ext cx="295276" cy="295276"/>
            <a:chOff x="0" y="0"/>
            <a:chExt cx="998476" cy="998476"/>
          </a:xfrm>
        </p:grpSpPr>
        <p:grpSp>
          <p:nvGrpSpPr>
            <p:cNvPr id="35" name="Group 30">
              <a:extLst>
                <a:ext uri="{FF2B5EF4-FFF2-40B4-BE49-F238E27FC236}">
                  <a16:creationId xmlns:a16="http://schemas.microsoft.com/office/drawing/2014/main" id="{A939A890-8FED-5FA8-2398-68842DA7DB72}"/>
                </a:ext>
              </a:extLst>
            </p:cNvPr>
            <p:cNvGrpSpPr/>
            <p:nvPr/>
          </p:nvGrpSpPr>
          <p:grpSpPr>
            <a:xfrm>
              <a:off x="0" y="0"/>
              <a:ext cx="998476" cy="998476"/>
              <a:chOff x="0" y="0"/>
              <a:chExt cx="197230" cy="197230"/>
            </a:xfrm>
          </p:grpSpPr>
          <p:sp>
            <p:nvSpPr>
              <p:cNvPr id="38" name="Freeform 31">
                <a:extLst>
                  <a:ext uri="{FF2B5EF4-FFF2-40B4-BE49-F238E27FC236}">
                    <a16:creationId xmlns:a16="http://schemas.microsoft.com/office/drawing/2014/main" id="{FF7BED06-109A-E77B-C6EA-EA5347BAF44B}"/>
                  </a:ext>
                </a:extLst>
              </p:cNvPr>
              <p:cNvSpPr/>
              <p:nvPr/>
            </p:nvSpPr>
            <p:spPr>
              <a:xfrm>
                <a:off x="0" y="0"/>
                <a:ext cx="197230" cy="197230"/>
              </a:xfrm>
              <a:custGeom>
                <a:avLst/>
                <a:gdLst/>
                <a:ahLst/>
                <a:cxnLst/>
                <a:rect l="l" t="t" r="r" b="b"/>
                <a:pathLst>
                  <a:path w="197230" h="197230">
                    <a:moveTo>
                      <a:pt x="0" y="0"/>
                    </a:moveTo>
                    <a:lnTo>
                      <a:pt x="197230" y="0"/>
                    </a:lnTo>
                    <a:lnTo>
                      <a:pt x="197230" y="197230"/>
                    </a:lnTo>
                    <a:lnTo>
                      <a:pt x="0" y="197230"/>
                    </a:lnTo>
                    <a:close/>
                  </a:path>
                </a:pathLst>
              </a:custGeom>
              <a:solidFill>
                <a:srgbClr val="378D8C"/>
              </a:solidFill>
            </p:spPr>
            <p:txBody>
              <a:bodyPr/>
              <a:lstStyle/>
              <a:p>
                <a:endParaRPr lang="en-US" noProof="0" dirty="0"/>
              </a:p>
            </p:txBody>
          </p:sp>
          <p:sp>
            <p:nvSpPr>
              <p:cNvPr id="39" name="TextBox 32">
                <a:extLst>
                  <a:ext uri="{FF2B5EF4-FFF2-40B4-BE49-F238E27FC236}">
                    <a16:creationId xmlns:a16="http://schemas.microsoft.com/office/drawing/2014/main" id="{E25BF06F-D396-0775-8AC5-1C848ED20473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97230" cy="2353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lang="en-US" noProof="0" dirty="0"/>
              </a:p>
            </p:txBody>
          </p:sp>
        </p:grp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A265DC9C-7145-8368-769B-25E35B658FEF}"/>
                </a:ext>
              </a:extLst>
            </p:cNvPr>
            <p:cNvSpPr/>
            <p:nvPr/>
          </p:nvSpPr>
          <p:spPr>
            <a:xfrm>
              <a:off x="274455" y="190933"/>
              <a:ext cx="449565" cy="616610"/>
            </a:xfrm>
            <a:custGeom>
              <a:avLst/>
              <a:gdLst/>
              <a:ahLst/>
              <a:cxnLst/>
              <a:rect l="l" t="t" r="r" b="b"/>
              <a:pathLst>
                <a:path w="449565" h="616610">
                  <a:moveTo>
                    <a:pt x="0" y="0"/>
                  </a:moveTo>
                  <a:lnTo>
                    <a:pt x="449565" y="0"/>
                  </a:lnTo>
                  <a:lnTo>
                    <a:pt x="449565" y="616610"/>
                  </a:lnTo>
                  <a:lnTo>
                    <a:pt x="0" y="6166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noProof="0" dirty="0"/>
            </a:p>
          </p:txBody>
        </p:sp>
      </p:grpSp>
      <p:sp>
        <p:nvSpPr>
          <p:cNvPr id="40" name="Nadpis 1">
            <a:extLst>
              <a:ext uri="{FF2B5EF4-FFF2-40B4-BE49-F238E27FC236}">
                <a16:creationId xmlns:a16="http://schemas.microsoft.com/office/drawing/2014/main" id="{0E0CB681-5DF0-6B7D-C375-1CE63958788D}"/>
              </a:ext>
            </a:extLst>
          </p:cNvPr>
          <p:cNvSpPr txBox="1">
            <a:spLocks/>
          </p:cNvSpPr>
          <p:nvPr/>
        </p:nvSpPr>
        <p:spPr>
          <a:xfrm>
            <a:off x="908051" y="6053799"/>
            <a:ext cx="1554363" cy="4337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200" noProof="0" dirty="0">
                <a:solidFill>
                  <a:srgbClr val="222222"/>
                </a:solidFill>
                <a:latin typeface="Calibri" panose="020F0502020204030204" pitchFamily="34" charset="0"/>
                <a:ea typeface="Inter"/>
                <a:cs typeface="Inter"/>
                <a:sym typeface="Inter"/>
              </a:rPr>
              <a:t>+420 723 284 417</a:t>
            </a:r>
          </a:p>
        </p:txBody>
      </p:sp>
      <p:sp>
        <p:nvSpPr>
          <p:cNvPr id="41" name="Nadpis 1">
            <a:extLst>
              <a:ext uri="{FF2B5EF4-FFF2-40B4-BE49-F238E27FC236}">
                <a16:creationId xmlns:a16="http://schemas.microsoft.com/office/drawing/2014/main" id="{B67F6EC3-BFE4-34E1-7D11-842410FC9944}"/>
              </a:ext>
            </a:extLst>
          </p:cNvPr>
          <p:cNvSpPr txBox="1">
            <a:spLocks/>
          </p:cNvSpPr>
          <p:nvPr/>
        </p:nvSpPr>
        <p:spPr>
          <a:xfrm>
            <a:off x="3044601" y="6036882"/>
            <a:ext cx="1554363" cy="5098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200" noProof="0" dirty="0">
                <a:solidFill>
                  <a:srgbClr val="222222"/>
                </a:solidFill>
                <a:latin typeface="Calibri" panose="020F0502020204030204" pitchFamily="34" charset="0"/>
                <a:ea typeface="Inter"/>
                <a:cs typeface="Inter"/>
                <a:sym typeface="Inter"/>
              </a:rPr>
              <a:t>info@tools4f.com</a:t>
            </a:r>
          </a:p>
        </p:txBody>
      </p:sp>
      <p:sp>
        <p:nvSpPr>
          <p:cNvPr id="42" name="Nadpis 1">
            <a:extLst>
              <a:ext uri="{FF2B5EF4-FFF2-40B4-BE49-F238E27FC236}">
                <a16:creationId xmlns:a16="http://schemas.microsoft.com/office/drawing/2014/main" id="{93AFF789-F543-31F5-1525-CC23D4DF43D1}"/>
              </a:ext>
            </a:extLst>
          </p:cNvPr>
          <p:cNvSpPr txBox="1">
            <a:spLocks/>
          </p:cNvSpPr>
          <p:nvPr/>
        </p:nvSpPr>
        <p:spPr>
          <a:xfrm>
            <a:off x="5146659" y="6036882"/>
            <a:ext cx="1554363" cy="5098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200" noProof="0" dirty="0">
                <a:latin typeface="Calibri" panose="020F0502020204030204" pitchFamily="34" charset="0"/>
                <a:ea typeface="Inter"/>
                <a:cs typeface="Inter"/>
                <a:sym typeface="Inter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tools4f.com</a:t>
            </a:r>
            <a:endParaRPr lang="en-US" sz="1200" noProof="0" dirty="0">
              <a:latin typeface="Calibri" panose="020F0502020204030204" pitchFamily="34" charset="0"/>
              <a:ea typeface="Inter"/>
              <a:cs typeface="Inter"/>
              <a:sym typeface="Inter"/>
            </a:endParaRPr>
          </a:p>
        </p:txBody>
      </p:sp>
      <p:sp>
        <p:nvSpPr>
          <p:cNvPr id="43" name="Nadpis 1">
            <a:extLst>
              <a:ext uri="{FF2B5EF4-FFF2-40B4-BE49-F238E27FC236}">
                <a16:creationId xmlns:a16="http://schemas.microsoft.com/office/drawing/2014/main" id="{5B3F2EDD-A8B6-1D7A-2F19-ACCD07FC9291}"/>
              </a:ext>
            </a:extLst>
          </p:cNvPr>
          <p:cNvSpPr txBox="1">
            <a:spLocks/>
          </p:cNvSpPr>
          <p:nvPr/>
        </p:nvSpPr>
        <p:spPr>
          <a:xfrm>
            <a:off x="578374" y="3424860"/>
            <a:ext cx="3095625" cy="5098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noProof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6854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Signalligence: Od izvještaja do objašnjenja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hr-HR" sz="2400" dirty="0">
                <a:solidFill>
                  <a:srgbClr val="220023"/>
                </a:solidFill>
              </a:rPr>
              <a:t>Snježana Bertoncelj</a:t>
            </a:r>
            <a:endParaRPr lang="en-GB" sz="2400" dirty="0">
              <a:solidFill>
                <a:srgbClr val="220023"/>
              </a:solidFill>
            </a:endParaRPr>
          </a:p>
          <a:p>
            <a:pPr algn="r"/>
            <a:r>
              <a:rPr lang="hr-HR" sz="2400" dirty="0">
                <a:solidFill>
                  <a:srgbClr val="220023"/>
                </a:solidFill>
              </a:rPr>
              <a:t>Dani osiguranja u BiH 2026</a:t>
            </a:r>
            <a:endParaRPr lang="en-GB" sz="2400" dirty="0">
              <a:solidFill>
                <a:srgbClr val="220023"/>
              </a:solidFill>
            </a:endParaRPr>
          </a:p>
          <a:p>
            <a:pPr algn="r"/>
            <a:r>
              <a:rPr lang="hr-HR" sz="2400" dirty="0">
                <a:solidFill>
                  <a:srgbClr val="220023"/>
                </a:solidFill>
              </a:rPr>
              <a:t>Sarajevo, 18.09.2026.</a:t>
            </a:r>
            <a:endParaRPr lang="en-GB" sz="2400" dirty="0">
              <a:solidFill>
                <a:srgbClr val="220023"/>
              </a:solidFill>
            </a:endParaRP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940814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2"/>
          <p:cNvSpPr>
            <a:spLocks noGrp="1"/>
          </p:cNvSpPr>
          <p:nvPr>
            <p:ph idx="1"/>
          </p:nvPr>
        </p:nvSpPr>
        <p:spPr>
          <a:xfrm>
            <a:off x="1024760" y="1484784"/>
            <a:ext cx="4394335" cy="3888432"/>
          </a:xfrm>
        </p:spPr>
        <p:txBody>
          <a:bodyPr>
            <a:noAutofit/>
          </a:bodyPr>
          <a:lstStyle/>
          <a:p>
            <a:r>
              <a:rPr lang="hr-HR" dirty="0" err="1">
                <a:latin typeface="Calibri" panose="020F0502020204030204" pitchFamily="34" charset="0"/>
                <a:ea typeface="Calibri" panose="020F0502020204030204" pitchFamily="34" charset="0"/>
              </a:rPr>
              <a:t>Aktuarski</a:t>
            </a:r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</a:rPr>
              <a:t> k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on</a:t>
            </a:r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</a:rPr>
              <a:t>z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ult</a:t>
            </a:r>
            <a:r>
              <a:rPr lang="hr-HR" dirty="0" err="1">
                <a:latin typeface="Calibri" panose="020F0502020204030204" pitchFamily="34" charset="0"/>
                <a:ea typeface="Calibri" panose="020F0502020204030204" pitchFamily="34" charset="0"/>
              </a:rPr>
              <a:t>antski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</a:rPr>
              <a:t>tim od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2011</a:t>
            </a:r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</a:rPr>
              <a:t>, sjedište u Češkoj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buBlip>
                <a:blip r:embed="rId3"/>
              </a:buBlip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</a:rPr>
              <a:t>Naši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</a:rPr>
              <a:t>klijenti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</a:rPr>
              <a:t>su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</a:rPr>
              <a:t>uglavnom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</a:rPr>
              <a:t>osiguravajuća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</a:rPr>
              <a:t>društva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 u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</a:rPr>
              <a:t>srednjoj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</a:rPr>
              <a:t>Europi</a:t>
            </a:r>
            <a:endParaRPr lang="hr-HR" dirty="0">
              <a:cs typeface="Arial" panose="020B0604020202020204" pitchFamily="34" charset="0"/>
            </a:endParaRPr>
          </a:p>
          <a:p>
            <a:pPr>
              <a:buBlip>
                <a:blip r:embed="rId3"/>
              </a:buBlip>
            </a:pPr>
            <a:r>
              <a:rPr lang="hr-HR" dirty="0">
                <a:cs typeface="Arial" panose="020B0604020202020204" pitchFamily="34" charset="0"/>
              </a:rPr>
              <a:t>Jedna smo od najvećih </a:t>
            </a:r>
            <a:r>
              <a:rPr lang="hr-HR" dirty="0" err="1">
                <a:cs typeface="Arial" panose="020B0604020202020204" pitchFamily="34" charset="0"/>
              </a:rPr>
              <a:t>aktuarskih</a:t>
            </a:r>
            <a:r>
              <a:rPr lang="hr-HR" dirty="0">
                <a:cs typeface="Arial" panose="020B0604020202020204" pitchFamily="34" charset="0"/>
              </a:rPr>
              <a:t> konzultantskih kompanija u regiji</a:t>
            </a:r>
          </a:p>
          <a:p>
            <a:pPr>
              <a:buBlip>
                <a:blip r:embed="rId3"/>
              </a:buBlip>
            </a:pPr>
            <a:endParaRPr lang="en-GB" sz="2000" dirty="0"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hr-HR" sz="2200" dirty="0"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2200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dirty="0">
                <a:solidFill>
                  <a:schemeClr val="tx2"/>
                </a:solidFill>
              </a:rPr>
              <a:t>				</a:t>
            </a:r>
          </a:p>
          <a:p>
            <a:pPr marL="0" indent="0" algn="ctr">
              <a:buNone/>
            </a:pPr>
            <a:endParaRPr lang="hr-HR" i="1" dirty="0">
              <a:solidFill>
                <a:srgbClr val="378D8C"/>
              </a:solidFill>
            </a:endParaRPr>
          </a:p>
          <a:p>
            <a:pPr marL="0" indent="0" algn="ctr">
              <a:buNone/>
            </a:pPr>
            <a:r>
              <a:rPr lang="en-GB" i="1" dirty="0">
                <a:solidFill>
                  <a:srgbClr val="378D8C"/>
                </a:solidFill>
              </a:rPr>
              <a:t>www.Tools4F.com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19" name="Nadpis 1">
            <a:extLst>
              <a:ext uri="{FF2B5EF4-FFF2-40B4-BE49-F238E27FC236}">
                <a16:creationId xmlns:a16="http://schemas.microsoft.com/office/drawing/2014/main" id="{625F4471-9625-462B-8B33-FD1FAF159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365128"/>
            <a:ext cx="7886700" cy="896115"/>
          </a:xfrm>
        </p:spPr>
        <p:txBody>
          <a:bodyPr>
            <a:normAutofit/>
          </a:bodyPr>
          <a:lstStyle/>
          <a:p>
            <a:pPr algn="ctr"/>
            <a:r>
              <a:rPr lang="hr-HR" dirty="0">
                <a:latin typeface="+mn-lt"/>
                <a:cs typeface="Arial" panose="020B0604020202020204" pitchFamily="34" charset="0"/>
              </a:rPr>
              <a:t>Tools4F</a:t>
            </a:r>
            <a:endParaRPr lang="en-GB" b="1" dirty="0">
              <a:latin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B4DFCD-D32C-E6F4-A335-88840497B7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9366" y="1201789"/>
            <a:ext cx="5654565" cy="49937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18F244-209F-EFEA-5456-571BE16DA7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146" y="4577937"/>
            <a:ext cx="4161342" cy="79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8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63"/>
    </mc:Choice>
    <mc:Fallback xmlns="">
      <p:transition spd="slow" advTm="1136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91D49-9136-4954-9256-A14865B2C5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Za donošenje odluka nužne su kvalitetne informacije i podaci</a:t>
            </a:r>
          </a:p>
          <a:p>
            <a:r>
              <a:rPr lang="hr-HR" dirty="0"/>
              <a:t>Današnji informacijski sustavi omogućavaju spremanje velike količine podataka</a:t>
            </a:r>
          </a:p>
          <a:p>
            <a:r>
              <a:rPr lang="hr-HR" dirty="0"/>
              <a:t>Količina svakodnevnih informacija i podataka raste velikom brzinom</a:t>
            </a:r>
          </a:p>
          <a:p>
            <a:r>
              <a:rPr lang="hr-HR" dirty="0"/>
              <a:t>„Pa kako to nisi vidio/vidjela, bilo je očito iz podataka??”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C16FC1-A92C-12EB-808D-0E1407B65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39A4-CFEF-41B0-B296-A916B98030D2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E707F3F-99D7-23AF-3129-2F1182810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Svakodnevno donosimo veliku količinu odluka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4A5CC2-CB14-8C35-B48F-22CBE95AD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3746" y="2999604"/>
            <a:ext cx="5144508" cy="340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803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8F21B23-C89C-A6F3-DB2C-939AA6DDCF2B}"/>
              </a:ext>
            </a:extLst>
          </p:cNvPr>
          <p:cNvGrpSpPr/>
          <p:nvPr/>
        </p:nvGrpSpPr>
        <p:grpSpPr>
          <a:xfrm>
            <a:off x="640080" y="1828800"/>
            <a:ext cx="3429000" cy="3291840"/>
            <a:chOff x="640080" y="1828800"/>
            <a:chExt cx="3429000" cy="3291840"/>
          </a:xfrm>
        </p:grpSpPr>
        <p:sp>
          <p:nvSpPr>
            <p:cNvPr id="4" name="Rounded Rectangle 3"/>
            <p:cNvSpPr/>
            <p:nvPr/>
          </p:nvSpPr>
          <p:spPr>
            <a:xfrm>
              <a:off x="640080" y="1828800"/>
              <a:ext cx="3429000" cy="3291840"/>
            </a:xfrm>
            <a:prstGeom prst="roundRect">
              <a:avLst/>
            </a:prstGeom>
            <a:solidFill>
              <a:srgbClr val="F5F7F8"/>
            </a:solidFill>
            <a:ln>
              <a:solidFill>
                <a:srgbClr val="E1E6E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+mj-lt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640080" y="1828800"/>
              <a:ext cx="82296" cy="3291840"/>
            </a:xfrm>
            <a:prstGeom prst="rect">
              <a:avLst/>
            </a:prstGeom>
            <a:solidFill>
              <a:srgbClr val="497A9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96112" y="2011680"/>
              <a:ext cx="3017520" cy="26161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defRPr sz="1700" b="1">
                  <a:solidFill>
                    <a:srgbClr val="1E2B3A"/>
                  </a:solidFill>
                  <a:latin typeface="Aptos"/>
                </a:defRPr>
              </a:pPr>
              <a:r>
                <a:rPr lang="hr-HR" dirty="0">
                  <a:latin typeface="+mj-lt"/>
                </a:rPr>
                <a:t>Čega ima više</a:t>
              </a:r>
              <a:endParaRPr dirty="0">
                <a:latin typeface="+mj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96112" y="2542032"/>
              <a:ext cx="2971800" cy="123110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  <a:defRPr sz="1300" b="0">
                  <a:solidFill>
                    <a:srgbClr val="6E787E"/>
                  </a:solidFill>
                  <a:latin typeface="Aptos"/>
                </a:defRPr>
              </a:pP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količina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podataka</a:t>
              </a:r>
              <a:endParaRPr lang="hr-H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  <a:defRPr sz="1300" b="0">
                  <a:solidFill>
                    <a:srgbClr val="6E787E"/>
                  </a:solidFill>
                  <a:latin typeface="Aptos"/>
                </a:defRPr>
              </a:pP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broj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KPI-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jeva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i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metrika</a:t>
              </a:r>
              <a:endParaRPr lang="hr-H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  <a:defRPr sz="1300" b="0">
                  <a:solidFill>
                    <a:srgbClr val="6E787E"/>
                  </a:solidFill>
                  <a:latin typeface="Aptos"/>
                </a:defRPr>
              </a:pP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broj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dimenzija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i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izvještaja</a:t>
              </a:r>
              <a:r>
                <a:rPr lang="hr-HR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, </a:t>
              </a:r>
              <a:r>
                <a:rPr lang="hr-HR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dashboard</a:t>
              </a:r>
              <a:r>
                <a:rPr lang="hr-HR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-a</a:t>
              </a:r>
            </a:p>
            <a:p>
              <a:pPr marL="285750" indent="-285750">
                <a:buFont typeface="Arial" panose="020B0604020202020204" pitchFamily="34" charset="0"/>
                <a:buChar char="•"/>
                <a:defRPr sz="1300" b="0">
                  <a:solidFill>
                    <a:srgbClr val="6E787E"/>
                  </a:solidFill>
                  <a:latin typeface="Aptos"/>
                </a:defRPr>
              </a:pP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mogućnosti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BI alata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44B3C31-FA5D-9049-907B-06A37878D1EA}"/>
              </a:ext>
            </a:extLst>
          </p:cNvPr>
          <p:cNvGrpSpPr/>
          <p:nvPr/>
        </p:nvGrpSpPr>
        <p:grpSpPr>
          <a:xfrm>
            <a:off x="4389120" y="1828800"/>
            <a:ext cx="3429000" cy="3291840"/>
            <a:chOff x="4389120" y="1828800"/>
            <a:chExt cx="3429000" cy="3291840"/>
          </a:xfrm>
        </p:grpSpPr>
        <p:sp>
          <p:nvSpPr>
            <p:cNvPr id="8" name="Rounded Rectangle 7"/>
            <p:cNvSpPr/>
            <p:nvPr/>
          </p:nvSpPr>
          <p:spPr>
            <a:xfrm>
              <a:off x="4389120" y="1828800"/>
              <a:ext cx="3429000" cy="3291840"/>
            </a:xfrm>
            <a:prstGeom prst="roundRect">
              <a:avLst/>
            </a:prstGeom>
            <a:solidFill>
              <a:srgbClr val="F5F7F8"/>
            </a:solidFill>
            <a:ln>
              <a:solidFill>
                <a:srgbClr val="E1E6E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+mj-lt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389120" y="1828800"/>
              <a:ext cx="82296" cy="3291840"/>
            </a:xfrm>
            <a:prstGeom prst="rect">
              <a:avLst/>
            </a:prstGeom>
            <a:solidFill>
              <a:srgbClr val="E18A4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645152" y="2011680"/>
              <a:ext cx="3017520" cy="26161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defRPr sz="1700" b="1">
                  <a:solidFill>
                    <a:srgbClr val="1E2B3A"/>
                  </a:solidFill>
                  <a:latin typeface="Aptos"/>
                </a:defRPr>
              </a:pPr>
              <a:r>
                <a:rPr lang="hr-HR" dirty="0">
                  <a:latin typeface="+mj-lt"/>
                </a:rPr>
                <a:t>Što ne prati taj rast</a:t>
              </a:r>
              <a:endParaRPr dirty="0">
                <a:latin typeface="+mj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645152" y="2542032"/>
              <a:ext cx="2971800" cy="123110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  <a:defRPr sz="1300" b="0">
                  <a:solidFill>
                    <a:srgbClr val="6E787E"/>
                  </a:solidFill>
                  <a:latin typeface="Aptos"/>
                </a:defRPr>
              </a:pP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vrijeme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managementa</a:t>
              </a:r>
              <a:endParaRPr lang="hr-H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  <a:defRPr sz="1300" b="0">
                  <a:solidFill>
                    <a:srgbClr val="6E787E"/>
                  </a:solidFill>
                  <a:latin typeface="Aptos"/>
                </a:defRPr>
              </a:pP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brzina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donošenja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odluk</a:t>
              </a:r>
              <a:r>
                <a:rPr lang="hr-HR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a</a:t>
              </a:r>
            </a:p>
            <a:p>
              <a:pPr marL="285750" indent="-285750">
                <a:buFont typeface="Arial" panose="020B0604020202020204" pitchFamily="34" charset="0"/>
                <a:buChar char="•"/>
                <a:defRPr sz="1300" b="0">
                  <a:solidFill>
                    <a:srgbClr val="6E787E"/>
                  </a:solidFill>
                  <a:latin typeface="Aptos"/>
                </a:defRPr>
              </a:pP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tolerancija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na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„noise”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i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lažne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alarme</a:t>
              </a:r>
              <a:endParaRPr lang="hr-H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  <a:defRPr sz="1300" b="0">
                  <a:solidFill>
                    <a:srgbClr val="6E787E"/>
                  </a:solidFill>
                  <a:latin typeface="Aptos"/>
                </a:defRPr>
              </a:pP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kapacitet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za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ručnu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analizu</a:t>
              </a:r>
              <a:endParaRPr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D47E457-C603-8300-3114-9B1F934D3162}"/>
              </a:ext>
            </a:extLst>
          </p:cNvPr>
          <p:cNvGrpSpPr/>
          <p:nvPr/>
        </p:nvGrpSpPr>
        <p:grpSpPr>
          <a:xfrm>
            <a:off x="8138160" y="1828800"/>
            <a:ext cx="3429000" cy="3291840"/>
            <a:chOff x="8138160" y="1828800"/>
            <a:chExt cx="3429000" cy="3291840"/>
          </a:xfrm>
        </p:grpSpPr>
        <p:sp>
          <p:nvSpPr>
            <p:cNvPr id="12" name="Rounded Rectangle 11"/>
            <p:cNvSpPr/>
            <p:nvPr/>
          </p:nvSpPr>
          <p:spPr>
            <a:xfrm>
              <a:off x="8138160" y="1828800"/>
              <a:ext cx="3429000" cy="3291840"/>
            </a:xfrm>
            <a:prstGeom prst="roundRect">
              <a:avLst/>
            </a:prstGeom>
            <a:solidFill>
              <a:srgbClr val="F5F7F8"/>
            </a:solidFill>
            <a:ln>
              <a:solidFill>
                <a:srgbClr val="E1E6E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+mj-lt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8138160" y="1828800"/>
              <a:ext cx="82296" cy="3291840"/>
            </a:xfrm>
            <a:prstGeom prst="rect">
              <a:avLst/>
            </a:prstGeom>
            <a:solidFill>
              <a:srgbClr val="41948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394192" y="2011680"/>
              <a:ext cx="3017520" cy="26161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defRPr sz="1700" b="1">
                  <a:solidFill>
                    <a:srgbClr val="1E2B3A"/>
                  </a:solidFill>
                  <a:latin typeface="Aptos"/>
                </a:defRPr>
              </a:pPr>
              <a:r>
                <a:rPr>
                  <a:latin typeface="+mj-lt"/>
                </a:rPr>
                <a:t>Posljedica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394192" y="2542032"/>
              <a:ext cx="2971800" cy="123110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defRPr sz="1300" b="0">
                  <a:solidFill>
                    <a:srgbClr val="6E787E"/>
                  </a:solidFill>
                  <a:latin typeface="Aptos"/>
                </a:defRPr>
              </a:pP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Više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informacija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ne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znači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automatski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i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više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razumijevanja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.</a:t>
              </a:r>
              <a:b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</a:br>
              <a:b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</a:b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Važan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signal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lako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ostane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skriven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u </a:t>
              </a:r>
              <a:r>
                <a:rPr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izvještajima</a:t>
              </a:r>
              <a:r>
                <a:rPr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.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1292840" y="6446520"/>
            <a:ext cx="365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E787E"/>
                </a:solidFill>
              </a:defRPr>
            </a:pPr>
            <a:r>
              <a:t>2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7B47F96E-7E45-8B57-8AA4-D35F357D0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Imamo više podataka nego vremena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1E610F3-0DFC-1B73-BB67-C966E5E0509F}"/>
              </a:ext>
            </a:extLst>
          </p:cNvPr>
          <p:cNvGrpSpPr/>
          <p:nvPr/>
        </p:nvGrpSpPr>
        <p:grpSpPr>
          <a:xfrm>
            <a:off x="731520" y="1828800"/>
            <a:ext cx="5029200" cy="1554480"/>
            <a:chOff x="731520" y="1828800"/>
            <a:chExt cx="5029200" cy="1554480"/>
          </a:xfrm>
        </p:grpSpPr>
        <p:sp>
          <p:nvSpPr>
            <p:cNvPr id="4" name="Rounded Rectangle 3"/>
            <p:cNvSpPr/>
            <p:nvPr/>
          </p:nvSpPr>
          <p:spPr>
            <a:xfrm>
              <a:off x="731520" y="1828800"/>
              <a:ext cx="5029200" cy="1554480"/>
            </a:xfrm>
            <a:prstGeom prst="roundRect">
              <a:avLst/>
            </a:prstGeom>
            <a:solidFill>
              <a:srgbClr val="F5F7F8"/>
            </a:solidFill>
            <a:ln>
              <a:solidFill>
                <a:srgbClr val="E1E6E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>
                <a:latin typeface="+mj-lt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05840" y="2057400"/>
              <a:ext cx="4480560" cy="2923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defRPr sz="1900" b="1">
                  <a:solidFill>
                    <a:srgbClr val="1E2B3A"/>
                  </a:solidFill>
                  <a:latin typeface="Aptos"/>
                </a:defRPr>
              </a:pPr>
              <a:r>
                <a:rPr dirty="0" err="1">
                  <a:solidFill>
                    <a:schemeClr val="accent3"/>
                  </a:solidFill>
                  <a:latin typeface="+mj-lt"/>
                </a:rPr>
                <a:t>Što</a:t>
              </a:r>
              <a:r>
                <a:rPr dirty="0">
                  <a:latin typeface="+mj-lt"/>
                </a:rPr>
                <a:t> se </a:t>
              </a:r>
              <a:r>
                <a:rPr dirty="0" err="1">
                  <a:latin typeface="+mj-lt"/>
                </a:rPr>
                <a:t>promijenilo</a:t>
              </a:r>
              <a:r>
                <a:rPr dirty="0">
                  <a:latin typeface="+mj-lt"/>
                </a:rPr>
                <a:t>?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05840" y="2633472"/>
              <a:ext cx="4480560" cy="4308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defRPr sz="1300" b="0">
                  <a:solidFill>
                    <a:srgbClr val="6E787E"/>
                  </a:solidFill>
                  <a:latin typeface="Aptos"/>
                </a:defRPr>
              </a:pPr>
              <a:r>
                <a:rPr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Automatsko</a:t>
              </a:r>
              <a:r>
                <a:rPr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prepoznavanje</a:t>
              </a:r>
              <a:r>
                <a:rPr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neuobičajenih</a:t>
              </a:r>
              <a:r>
                <a:rPr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odstupanja</a:t>
              </a:r>
              <a:r>
                <a:rPr lang="hr-HR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u podacima</a:t>
              </a:r>
              <a:r>
                <a:rPr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668C0A7-DB73-F54A-3AE7-045D0F5C6B23}"/>
              </a:ext>
            </a:extLst>
          </p:cNvPr>
          <p:cNvGrpSpPr/>
          <p:nvPr/>
        </p:nvGrpSpPr>
        <p:grpSpPr>
          <a:xfrm>
            <a:off x="6263640" y="1828800"/>
            <a:ext cx="5029200" cy="1554480"/>
            <a:chOff x="6263640" y="1828800"/>
            <a:chExt cx="5029200" cy="1554480"/>
          </a:xfrm>
        </p:grpSpPr>
        <p:sp>
          <p:nvSpPr>
            <p:cNvPr id="7" name="Rounded Rectangle 6"/>
            <p:cNvSpPr/>
            <p:nvPr/>
          </p:nvSpPr>
          <p:spPr>
            <a:xfrm>
              <a:off x="6263640" y="1828800"/>
              <a:ext cx="5029200" cy="1554480"/>
            </a:xfrm>
            <a:prstGeom prst="roundRect">
              <a:avLst/>
            </a:prstGeom>
            <a:solidFill>
              <a:srgbClr val="F5F7F8"/>
            </a:solidFill>
            <a:ln>
              <a:solidFill>
                <a:srgbClr val="E1E6E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537959" y="2057400"/>
              <a:ext cx="4480560" cy="2923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defRPr sz="1900" b="1">
                  <a:solidFill>
                    <a:srgbClr val="1E2B3A"/>
                  </a:solidFill>
                  <a:latin typeface="Aptos"/>
                </a:defRPr>
              </a:pPr>
              <a:r>
                <a:rPr dirty="0" err="1">
                  <a:solidFill>
                    <a:schemeClr val="accent3"/>
                  </a:solidFill>
                  <a:latin typeface="+mj-lt"/>
                </a:rPr>
                <a:t>Gdje</a:t>
              </a:r>
              <a:r>
                <a:rPr dirty="0">
                  <a:latin typeface="+mj-lt"/>
                </a:rPr>
                <a:t> je </a:t>
              </a:r>
              <a:r>
                <a:rPr dirty="0" err="1">
                  <a:latin typeface="+mj-lt"/>
                </a:rPr>
                <a:t>promjena</a:t>
              </a:r>
              <a:r>
                <a:rPr dirty="0">
                  <a:latin typeface="+mj-lt"/>
                </a:rPr>
                <a:t> </a:t>
              </a:r>
              <a:r>
                <a:rPr dirty="0" err="1">
                  <a:latin typeface="+mj-lt"/>
                </a:rPr>
                <a:t>nastala</a:t>
              </a:r>
              <a:r>
                <a:rPr dirty="0">
                  <a:latin typeface="+mj-lt"/>
                </a:rPr>
                <a:t>?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537959" y="2633472"/>
              <a:ext cx="448056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defRPr sz="1300" b="0">
                  <a:solidFill>
                    <a:srgbClr val="6E787E"/>
                  </a:solidFill>
                  <a:latin typeface="Aptos"/>
                </a:defRPr>
              </a:pPr>
              <a:r>
                <a:rPr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Lociranje</a:t>
              </a:r>
              <a:r>
                <a:rPr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relevantnog</a:t>
              </a:r>
              <a:r>
                <a:rPr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dijela</a:t>
              </a:r>
              <a:r>
                <a:rPr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portfelja</a:t>
              </a:r>
              <a:r>
                <a:rPr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ili</a:t>
              </a:r>
              <a:r>
                <a:rPr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poslovanja</a:t>
              </a:r>
              <a:r>
                <a:rPr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783544D-8531-662A-7F64-C181A04ECD6D}"/>
              </a:ext>
            </a:extLst>
          </p:cNvPr>
          <p:cNvGrpSpPr/>
          <p:nvPr/>
        </p:nvGrpSpPr>
        <p:grpSpPr>
          <a:xfrm>
            <a:off x="731520" y="3840480"/>
            <a:ext cx="5029200" cy="1554480"/>
            <a:chOff x="731520" y="3840480"/>
            <a:chExt cx="5029200" cy="1554480"/>
          </a:xfrm>
        </p:grpSpPr>
        <p:sp>
          <p:nvSpPr>
            <p:cNvPr id="10" name="Rounded Rectangle 9"/>
            <p:cNvSpPr/>
            <p:nvPr/>
          </p:nvSpPr>
          <p:spPr>
            <a:xfrm>
              <a:off x="731520" y="3840480"/>
              <a:ext cx="5029200" cy="1554480"/>
            </a:xfrm>
            <a:prstGeom prst="roundRect">
              <a:avLst/>
            </a:prstGeom>
            <a:solidFill>
              <a:srgbClr val="F5F7F8"/>
            </a:solidFill>
            <a:ln>
              <a:solidFill>
                <a:srgbClr val="E1E6E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005840" y="4069080"/>
              <a:ext cx="4480560" cy="2923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defRPr sz="1900" b="1">
                  <a:solidFill>
                    <a:srgbClr val="1E2B3A"/>
                  </a:solidFill>
                  <a:latin typeface="Aptos"/>
                </a:defRPr>
              </a:pPr>
              <a:r>
                <a:rPr dirty="0">
                  <a:solidFill>
                    <a:schemeClr val="accent3"/>
                  </a:solidFill>
                  <a:latin typeface="+mj-lt"/>
                </a:rPr>
                <a:t>Koliko</a:t>
              </a:r>
              <a:r>
                <a:rPr dirty="0">
                  <a:latin typeface="+mj-lt"/>
                </a:rPr>
                <a:t> je </a:t>
              </a:r>
              <a:r>
                <a:rPr lang="hr-HR" dirty="0">
                  <a:latin typeface="+mj-lt"/>
                </a:rPr>
                <a:t>to </a:t>
              </a:r>
              <a:r>
                <a:rPr dirty="0" err="1">
                  <a:latin typeface="+mj-lt"/>
                </a:rPr>
                <a:t>važno</a:t>
              </a:r>
              <a:r>
                <a:rPr dirty="0">
                  <a:latin typeface="+mj-lt"/>
                </a:rPr>
                <a:t>?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05840" y="4645152"/>
              <a:ext cx="448056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defRPr sz="1300" b="0">
                  <a:solidFill>
                    <a:srgbClr val="6E787E"/>
                  </a:solidFill>
                  <a:latin typeface="Aptos"/>
                </a:defRPr>
              </a:pPr>
              <a:r>
                <a:rPr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Prioritet</a:t>
              </a:r>
              <a:r>
                <a:rPr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prema</a:t>
              </a:r>
              <a:r>
                <a:rPr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značajnosti</a:t>
              </a:r>
              <a:r>
                <a:rPr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i</a:t>
              </a:r>
              <a:r>
                <a:rPr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utjecaju</a:t>
              </a:r>
              <a:r>
                <a:rPr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D6C7D28-A94C-E32C-097B-C6B50B83A612}"/>
              </a:ext>
            </a:extLst>
          </p:cNvPr>
          <p:cNvGrpSpPr/>
          <p:nvPr/>
        </p:nvGrpSpPr>
        <p:grpSpPr>
          <a:xfrm>
            <a:off x="6263640" y="3840480"/>
            <a:ext cx="5029200" cy="1554480"/>
            <a:chOff x="6263640" y="3840480"/>
            <a:chExt cx="5029200" cy="1554480"/>
          </a:xfrm>
        </p:grpSpPr>
        <p:sp>
          <p:nvSpPr>
            <p:cNvPr id="13" name="Rounded Rectangle 12"/>
            <p:cNvSpPr/>
            <p:nvPr/>
          </p:nvSpPr>
          <p:spPr>
            <a:xfrm>
              <a:off x="6263640" y="3840480"/>
              <a:ext cx="5029200" cy="1554480"/>
            </a:xfrm>
            <a:prstGeom prst="roundRect">
              <a:avLst/>
            </a:prstGeom>
            <a:solidFill>
              <a:srgbClr val="F5F7F8"/>
            </a:solidFill>
            <a:ln>
              <a:solidFill>
                <a:srgbClr val="E1E6E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+mj-lt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537959" y="4069080"/>
              <a:ext cx="4480560" cy="2923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defRPr sz="1900" b="1">
                  <a:solidFill>
                    <a:srgbClr val="1E2B3A"/>
                  </a:solidFill>
                  <a:latin typeface="Aptos"/>
                </a:defRPr>
              </a:pPr>
              <a:r>
                <a:rPr dirty="0" err="1">
                  <a:solidFill>
                    <a:schemeClr val="accent3"/>
                  </a:solidFill>
                  <a:latin typeface="+mj-lt"/>
                </a:rPr>
                <a:t>Zašto</a:t>
              </a:r>
              <a:r>
                <a:rPr dirty="0">
                  <a:latin typeface="+mj-lt"/>
                </a:rPr>
                <a:t> se </a:t>
              </a:r>
              <a:r>
                <a:rPr dirty="0" err="1">
                  <a:latin typeface="+mj-lt"/>
                </a:rPr>
                <a:t>dogodilo</a:t>
              </a:r>
              <a:r>
                <a:rPr dirty="0">
                  <a:latin typeface="+mj-lt"/>
                </a:rPr>
                <a:t>?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537959" y="4645152"/>
              <a:ext cx="448056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defRPr sz="1300" b="0">
                  <a:solidFill>
                    <a:srgbClr val="6E787E"/>
                  </a:solidFill>
                  <a:latin typeface="Aptos"/>
                </a:defRPr>
              </a:pPr>
              <a:r>
                <a:rPr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Strukturirano</a:t>
              </a:r>
              <a:r>
                <a:rPr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objašnjenje</a:t>
              </a:r>
              <a:r>
                <a:rPr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i</a:t>
              </a:r>
              <a:r>
                <a:rPr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identifikacija</a:t>
              </a:r>
              <a:r>
                <a:rPr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uzroka</a:t>
              </a:r>
              <a:r>
                <a:rPr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.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731520" y="5692140"/>
            <a:ext cx="1092708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500" b="1">
                <a:solidFill>
                  <a:srgbClr val="41948F"/>
                </a:solidFill>
                <a:latin typeface="Aptos"/>
              </a:defRPr>
            </a:pPr>
            <a:r>
              <a:rPr sz="2000" dirty="0" err="1">
                <a:solidFill>
                  <a:schemeClr val="accent1"/>
                </a:solidFill>
                <a:latin typeface="+mj-lt"/>
              </a:rPr>
              <a:t>Signalligence</a:t>
            </a:r>
            <a:r>
              <a:rPr sz="2000" dirty="0">
                <a:solidFill>
                  <a:schemeClr val="accent1"/>
                </a:solidFill>
                <a:latin typeface="+mj-lt"/>
              </a:rPr>
              <a:t> </a:t>
            </a:r>
            <a:r>
              <a:rPr sz="2000" dirty="0" err="1">
                <a:solidFill>
                  <a:schemeClr val="accent1"/>
                </a:solidFill>
                <a:latin typeface="+mj-lt"/>
              </a:rPr>
              <a:t>pretvara</a:t>
            </a:r>
            <a:r>
              <a:rPr sz="2000" dirty="0">
                <a:solidFill>
                  <a:schemeClr val="accent1"/>
                </a:solidFill>
                <a:latin typeface="+mj-lt"/>
              </a:rPr>
              <a:t> </a:t>
            </a:r>
            <a:r>
              <a:rPr sz="2000" dirty="0" err="1">
                <a:solidFill>
                  <a:schemeClr val="accent1"/>
                </a:solidFill>
                <a:latin typeface="+mj-lt"/>
              </a:rPr>
              <a:t>višedimenzionalne</a:t>
            </a:r>
            <a:r>
              <a:rPr sz="2000" dirty="0">
                <a:solidFill>
                  <a:schemeClr val="accent1"/>
                </a:solidFill>
                <a:latin typeface="+mj-lt"/>
              </a:rPr>
              <a:t> </a:t>
            </a:r>
            <a:r>
              <a:rPr sz="2000" dirty="0" err="1">
                <a:solidFill>
                  <a:schemeClr val="accent1"/>
                </a:solidFill>
                <a:latin typeface="+mj-lt"/>
              </a:rPr>
              <a:t>poslovne</a:t>
            </a:r>
            <a:r>
              <a:rPr sz="2000" dirty="0">
                <a:solidFill>
                  <a:schemeClr val="accent1"/>
                </a:solidFill>
                <a:latin typeface="+mj-lt"/>
              </a:rPr>
              <a:t> </a:t>
            </a:r>
            <a:r>
              <a:rPr sz="2000" dirty="0" err="1">
                <a:solidFill>
                  <a:schemeClr val="accent1"/>
                </a:solidFill>
                <a:latin typeface="+mj-lt"/>
              </a:rPr>
              <a:t>podatke</a:t>
            </a:r>
            <a:r>
              <a:rPr sz="2000" dirty="0">
                <a:solidFill>
                  <a:schemeClr val="accent1"/>
                </a:solidFill>
                <a:latin typeface="+mj-lt"/>
              </a:rPr>
              <a:t> u </a:t>
            </a:r>
            <a:r>
              <a:rPr sz="2000" dirty="0" err="1">
                <a:solidFill>
                  <a:schemeClr val="accent1"/>
                </a:solidFill>
                <a:latin typeface="+mj-lt"/>
              </a:rPr>
              <a:t>prioritizirana</a:t>
            </a:r>
            <a:r>
              <a:rPr sz="2000" dirty="0">
                <a:solidFill>
                  <a:schemeClr val="accent1"/>
                </a:solidFill>
                <a:latin typeface="+mj-lt"/>
              </a:rPr>
              <a:t> </a:t>
            </a:r>
            <a:r>
              <a:rPr sz="2000" dirty="0" err="1">
                <a:solidFill>
                  <a:schemeClr val="accent1"/>
                </a:solidFill>
                <a:latin typeface="+mj-lt"/>
              </a:rPr>
              <a:t>i</a:t>
            </a:r>
            <a:r>
              <a:rPr sz="2000" dirty="0">
                <a:solidFill>
                  <a:schemeClr val="accent1"/>
                </a:solidFill>
                <a:latin typeface="+mj-lt"/>
              </a:rPr>
              <a:t> </a:t>
            </a:r>
            <a:r>
              <a:rPr sz="2000" dirty="0" err="1">
                <a:solidFill>
                  <a:schemeClr val="accent1"/>
                </a:solidFill>
                <a:latin typeface="+mj-lt"/>
              </a:rPr>
              <a:t>strukturirana</a:t>
            </a:r>
            <a:r>
              <a:rPr sz="2000" dirty="0">
                <a:solidFill>
                  <a:schemeClr val="accent1"/>
                </a:solidFill>
                <a:latin typeface="+mj-lt"/>
              </a:rPr>
              <a:t> </a:t>
            </a:r>
            <a:r>
              <a:rPr sz="2000" dirty="0" err="1">
                <a:solidFill>
                  <a:schemeClr val="accent1"/>
                </a:solidFill>
                <a:latin typeface="+mj-lt"/>
              </a:rPr>
              <a:t>objašnjenja</a:t>
            </a:r>
            <a:r>
              <a:rPr sz="2000" dirty="0">
                <a:solidFill>
                  <a:schemeClr val="accent1"/>
                </a:solidFill>
                <a:latin typeface="+mj-lt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92840" y="6446520"/>
            <a:ext cx="365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E787E"/>
                </a:solidFill>
              </a:defRPr>
            </a:pPr>
            <a:r>
              <a:t>3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114498FD-BDC1-32AB-A308-36AA7CD92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Management ne treba još jedan </a:t>
            </a:r>
            <a:r>
              <a:rPr lang="hr-HR" dirty="0" err="1"/>
              <a:t>dashboard</a:t>
            </a:r>
            <a:r>
              <a:rPr lang="hr-HR" dirty="0"/>
              <a:t>.</a:t>
            </a:r>
            <a:br>
              <a:rPr lang="hr-HR" dirty="0"/>
            </a:br>
            <a:r>
              <a:rPr lang="pl-PL" dirty="0"/>
              <a:t>Treba brze odgovore na četiri pitanja.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1691640"/>
            <a:ext cx="1060704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2400" b="1">
                <a:solidFill>
                  <a:srgbClr val="FFFFFF"/>
                </a:solidFill>
                <a:latin typeface="Aptos"/>
              </a:defRPr>
            </a:pPr>
            <a:r>
              <a:rPr dirty="0" err="1">
                <a:solidFill>
                  <a:schemeClr val="accent1"/>
                </a:solidFill>
                <a:latin typeface="+mj-lt"/>
              </a:rPr>
              <a:t>Analitički</a:t>
            </a:r>
            <a:r>
              <a:rPr dirty="0">
                <a:solidFill>
                  <a:schemeClr val="accent1"/>
                </a:solidFill>
                <a:latin typeface="+mj-lt"/>
              </a:rPr>
              <a:t> </a:t>
            </a:r>
            <a:r>
              <a:rPr dirty="0" err="1">
                <a:solidFill>
                  <a:schemeClr val="accent1"/>
                </a:solidFill>
                <a:latin typeface="+mj-lt"/>
              </a:rPr>
              <a:t>sustav</a:t>
            </a:r>
            <a:r>
              <a:rPr dirty="0">
                <a:solidFill>
                  <a:schemeClr val="accent1"/>
                </a:solidFill>
                <a:latin typeface="+mj-lt"/>
              </a:rPr>
              <a:t> koji </a:t>
            </a:r>
            <a:r>
              <a:rPr dirty="0" err="1">
                <a:solidFill>
                  <a:schemeClr val="accent1"/>
                </a:solidFill>
                <a:latin typeface="+mj-lt"/>
              </a:rPr>
              <a:t>automatski</a:t>
            </a:r>
            <a:r>
              <a:rPr dirty="0">
                <a:solidFill>
                  <a:schemeClr val="accent1"/>
                </a:solidFill>
                <a:latin typeface="+mj-lt"/>
              </a:rPr>
              <a:t> </a:t>
            </a:r>
            <a:r>
              <a:rPr dirty="0" err="1">
                <a:solidFill>
                  <a:schemeClr val="accent1"/>
                </a:solidFill>
                <a:latin typeface="+mj-lt"/>
              </a:rPr>
              <a:t>otkriva</a:t>
            </a:r>
            <a:r>
              <a:rPr dirty="0">
                <a:solidFill>
                  <a:schemeClr val="accent1"/>
                </a:solidFill>
                <a:latin typeface="+mj-lt"/>
              </a:rPr>
              <a:t> </a:t>
            </a:r>
            <a:r>
              <a:rPr dirty="0" err="1">
                <a:solidFill>
                  <a:schemeClr val="accent1"/>
                </a:solidFill>
                <a:latin typeface="+mj-lt"/>
              </a:rPr>
              <a:t>neuobičajeno</a:t>
            </a:r>
            <a:r>
              <a:rPr dirty="0">
                <a:solidFill>
                  <a:schemeClr val="accent1"/>
                </a:solidFill>
                <a:latin typeface="+mj-lt"/>
              </a:rPr>
              <a:t> </a:t>
            </a:r>
            <a:r>
              <a:rPr dirty="0" err="1">
                <a:solidFill>
                  <a:schemeClr val="accent1"/>
                </a:solidFill>
                <a:latin typeface="+mj-lt"/>
              </a:rPr>
              <a:t>poslovno</a:t>
            </a:r>
            <a:r>
              <a:rPr dirty="0">
                <a:solidFill>
                  <a:schemeClr val="accent1"/>
                </a:solidFill>
                <a:latin typeface="+mj-lt"/>
              </a:rPr>
              <a:t> </a:t>
            </a:r>
            <a:r>
              <a:rPr dirty="0" err="1">
                <a:solidFill>
                  <a:schemeClr val="accent1"/>
                </a:solidFill>
                <a:latin typeface="+mj-lt"/>
              </a:rPr>
              <a:t>ponašanje</a:t>
            </a:r>
            <a:r>
              <a:rPr dirty="0">
                <a:solidFill>
                  <a:schemeClr val="accent1"/>
                </a:solidFill>
                <a:latin typeface="+mj-lt"/>
              </a:rPr>
              <a:t>, </a:t>
            </a:r>
            <a:r>
              <a:rPr dirty="0" err="1">
                <a:solidFill>
                  <a:schemeClr val="accent1"/>
                </a:solidFill>
                <a:latin typeface="+mj-lt"/>
              </a:rPr>
              <a:t>identificira</a:t>
            </a:r>
            <a:r>
              <a:rPr dirty="0">
                <a:solidFill>
                  <a:schemeClr val="accent1"/>
                </a:solidFill>
                <a:latin typeface="+mj-lt"/>
              </a:rPr>
              <a:t> </a:t>
            </a:r>
            <a:r>
              <a:rPr dirty="0" err="1">
                <a:solidFill>
                  <a:schemeClr val="accent1"/>
                </a:solidFill>
                <a:latin typeface="+mj-lt"/>
              </a:rPr>
              <a:t>njegove</a:t>
            </a:r>
            <a:r>
              <a:rPr dirty="0">
                <a:solidFill>
                  <a:schemeClr val="accent1"/>
                </a:solidFill>
                <a:latin typeface="+mj-lt"/>
              </a:rPr>
              <a:t> </a:t>
            </a:r>
            <a:r>
              <a:rPr dirty="0" err="1">
                <a:solidFill>
                  <a:schemeClr val="accent1"/>
                </a:solidFill>
                <a:latin typeface="+mj-lt"/>
              </a:rPr>
              <a:t>uzroke</a:t>
            </a:r>
            <a:r>
              <a:rPr dirty="0">
                <a:solidFill>
                  <a:schemeClr val="accent1"/>
                </a:solidFill>
                <a:latin typeface="+mj-lt"/>
              </a:rPr>
              <a:t> </a:t>
            </a:r>
            <a:r>
              <a:rPr dirty="0" err="1">
                <a:solidFill>
                  <a:schemeClr val="accent1"/>
                </a:solidFill>
                <a:latin typeface="+mj-lt"/>
              </a:rPr>
              <a:t>i</a:t>
            </a:r>
            <a:r>
              <a:rPr dirty="0">
                <a:solidFill>
                  <a:schemeClr val="accent1"/>
                </a:solidFill>
                <a:latin typeface="+mj-lt"/>
              </a:rPr>
              <a:t> </a:t>
            </a:r>
            <a:r>
              <a:rPr dirty="0" err="1">
                <a:solidFill>
                  <a:schemeClr val="accent1"/>
                </a:solidFill>
                <a:latin typeface="+mj-lt"/>
              </a:rPr>
              <a:t>ističe</a:t>
            </a:r>
            <a:r>
              <a:rPr dirty="0">
                <a:solidFill>
                  <a:schemeClr val="accent1"/>
                </a:solidFill>
                <a:latin typeface="+mj-lt"/>
              </a:rPr>
              <a:t> ono </a:t>
            </a:r>
            <a:r>
              <a:rPr dirty="0" err="1">
                <a:solidFill>
                  <a:schemeClr val="accent1"/>
                </a:solidFill>
                <a:latin typeface="+mj-lt"/>
              </a:rPr>
              <a:t>što</a:t>
            </a:r>
            <a:r>
              <a:rPr dirty="0">
                <a:solidFill>
                  <a:schemeClr val="accent1"/>
                </a:solidFill>
                <a:latin typeface="+mj-lt"/>
              </a:rPr>
              <a:t> </a:t>
            </a:r>
            <a:r>
              <a:rPr dirty="0" err="1">
                <a:solidFill>
                  <a:schemeClr val="accent1"/>
                </a:solidFill>
                <a:latin typeface="+mj-lt"/>
              </a:rPr>
              <a:t>zahtijeva</a:t>
            </a:r>
            <a:r>
              <a:rPr dirty="0">
                <a:solidFill>
                  <a:schemeClr val="accent1"/>
                </a:solidFill>
                <a:latin typeface="+mj-lt"/>
              </a:rPr>
              <a:t> </a:t>
            </a:r>
            <a:r>
              <a:rPr dirty="0" err="1">
                <a:solidFill>
                  <a:schemeClr val="accent1"/>
                </a:solidFill>
                <a:latin typeface="+mj-lt"/>
              </a:rPr>
              <a:t>pažnju</a:t>
            </a:r>
            <a:r>
              <a:rPr dirty="0">
                <a:solidFill>
                  <a:schemeClr val="accent1"/>
                </a:solidFill>
                <a:latin typeface="+mj-lt"/>
              </a:rPr>
              <a:t> </a:t>
            </a:r>
            <a:r>
              <a:rPr dirty="0" err="1">
                <a:solidFill>
                  <a:schemeClr val="accent1"/>
                </a:solidFill>
                <a:latin typeface="+mj-lt"/>
              </a:rPr>
              <a:t>managementa</a:t>
            </a:r>
            <a:r>
              <a:rPr dirty="0">
                <a:solidFill>
                  <a:schemeClr val="accent1"/>
                </a:solidFill>
                <a:latin typeface="+mj-lt"/>
              </a:rPr>
              <a:t>.</a:t>
            </a:r>
          </a:p>
        </p:txBody>
      </p:sp>
      <p:sp>
        <p:nvSpPr>
          <p:cNvPr id="4" name="Oval 3"/>
          <p:cNvSpPr/>
          <p:nvPr/>
        </p:nvSpPr>
        <p:spPr>
          <a:xfrm>
            <a:off x="1965960" y="3337560"/>
            <a:ext cx="914400" cy="914400"/>
          </a:xfrm>
          <a:prstGeom prst="ellipse">
            <a:avLst/>
          </a:prstGeom>
          <a:solidFill>
            <a:srgbClr val="497A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965960" y="3547872"/>
            <a:ext cx="9144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480560"/>
            <a:ext cx="301752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Aptos"/>
              </a:defRPr>
            </a:pP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OTKRIVA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937760"/>
            <a:ext cx="301752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400" b="0">
                <a:solidFill>
                  <a:srgbClr val="C8D2DA"/>
                </a:solidFill>
                <a:latin typeface="Aptos"/>
              </a:defRPr>
            </a:pPr>
            <a:r>
              <a:rPr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Što</a:t>
            </a:r>
            <a:r>
              <a:rPr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je </a:t>
            </a:r>
            <a:r>
              <a:rPr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neočekivano</a:t>
            </a:r>
            <a:r>
              <a:rPr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?</a:t>
            </a:r>
          </a:p>
        </p:txBody>
      </p:sp>
      <p:sp>
        <p:nvSpPr>
          <p:cNvPr id="8" name="Oval 7"/>
          <p:cNvSpPr/>
          <p:nvPr/>
        </p:nvSpPr>
        <p:spPr>
          <a:xfrm>
            <a:off x="5715000" y="3337560"/>
            <a:ext cx="914400" cy="914400"/>
          </a:xfrm>
          <a:prstGeom prst="ellipse">
            <a:avLst/>
          </a:prstGeom>
          <a:solidFill>
            <a:srgbClr val="4194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715000" y="3547872"/>
            <a:ext cx="9144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3440" y="4480560"/>
            <a:ext cx="301752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Aptos"/>
              </a:defRPr>
            </a:pPr>
            <a:r>
              <a:rPr sz="2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OBJAŠNJAVA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40" y="4937760"/>
            <a:ext cx="301752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400" b="0">
                <a:solidFill>
                  <a:srgbClr val="C8D2DA"/>
                </a:solidFill>
                <a:latin typeface="Aptos"/>
              </a:defRPr>
            </a:pPr>
            <a:r>
              <a:rPr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Zašto</a:t>
            </a:r>
            <a:r>
              <a:rPr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se </a:t>
            </a:r>
            <a:r>
              <a:rPr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dogodilo</a:t>
            </a:r>
            <a:r>
              <a:rPr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?</a:t>
            </a:r>
          </a:p>
        </p:txBody>
      </p:sp>
      <p:sp>
        <p:nvSpPr>
          <p:cNvPr id="12" name="Oval 11"/>
          <p:cNvSpPr/>
          <p:nvPr/>
        </p:nvSpPr>
        <p:spPr>
          <a:xfrm>
            <a:off x="9464040" y="3337560"/>
            <a:ext cx="914400" cy="914400"/>
          </a:xfrm>
          <a:prstGeom prst="ellipse">
            <a:avLst/>
          </a:prstGeom>
          <a:solidFill>
            <a:srgbClr val="E18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464040" y="3547872"/>
            <a:ext cx="9144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4480560"/>
            <a:ext cx="301752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Aptos"/>
              </a:defRPr>
            </a:pP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USMJERAVA PAŽNJU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0" y="4937760"/>
            <a:ext cx="301752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400" b="0">
                <a:solidFill>
                  <a:srgbClr val="C8D2DA"/>
                </a:solidFill>
                <a:latin typeface="Aptos"/>
              </a:defRPr>
            </a:pPr>
            <a:r>
              <a:rPr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Što</a:t>
            </a:r>
            <a:r>
              <a:rPr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je </a:t>
            </a:r>
            <a:r>
              <a:rPr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najvažnije</a:t>
            </a:r>
            <a:r>
              <a:rPr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92840" y="6446520"/>
            <a:ext cx="365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E787E"/>
                </a:solidFill>
              </a:defRPr>
            </a:pPr>
            <a:r>
              <a:t>5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5D6F52A8-11AB-FAF7-3878-D56B668D0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Što</a:t>
            </a:r>
            <a:r>
              <a:rPr lang="en-GB" dirty="0"/>
              <a:t> je </a:t>
            </a:r>
            <a:r>
              <a:rPr lang="en-GB" dirty="0" err="1"/>
              <a:t>Signalligence</a:t>
            </a:r>
            <a:r>
              <a:rPr lang="en-GB" dirty="0"/>
              <a:t>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A61861C9-FA94-174A-41C8-D08983369FBA}"/>
              </a:ext>
            </a:extLst>
          </p:cNvPr>
          <p:cNvGrpSpPr/>
          <p:nvPr/>
        </p:nvGrpSpPr>
        <p:grpSpPr>
          <a:xfrm>
            <a:off x="8231837" y="2460565"/>
            <a:ext cx="1434535" cy="2787387"/>
            <a:chOff x="1280903" y="2111687"/>
            <a:chExt cx="1380001" cy="2787387"/>
          </a:xfrm>
        </p:grpSpPr>
        <p:sp>
          <p:nvSpPr>
            <p:cNvPr id="42" name="Pent_0">
              <a:extLst>
                <a:ext uri="{FF2B5EF4-FFF2-40B4-BE49-F238E27FC236}">
                  <a16:creationId xmlns:a16="http://schemas.microsoft.com/office/drawing/2014/main" id="{01791722-AA0B-F84F-F6A0-C6C0D70F0A42}"/>
                </a:ext>
              </a:extLst>
            </p:cNvPr>
            <p:cNvSpPr/>
            <p:nvPr/>
          </p:nvSpPr>
          <p:spPr>
            <a:xfrm rot="16200000">
              <a:off x="593037" y="2831208"/>
              <a:ext cx="2755733" cy="1380000"/>
            </a:xfrm>
            <a:prstGeom prst="flowChartOffpageConnector">
              <a:avLst/>
            </a:prstGeom>
            <a:solidFill>
              <a:schemeClr val="accent1"/>
            </a:solidFill>
            <a:ln w="0">
              <a:noFill/>
            </a:ln>
          </p:spPr>
          <p:txBody>
            <a:bodyPr/>
            <a:lstStyle/>
            <a:p>
              <a:endParaRPr lang="en-CZ"/>
            </a:p>
          </p:txBody>
        </p:sp>
        <p:sp>
          <p:nvSpPr>
            <p:cNvPr id="43" name="Box5">
              <a:extLst>
                <a:ext uri="{FF2B5EF4-FFF2-40B4-BE49-F238E27FC236}">
                  <a16:creationId xmlns:a16="http://schemas.microsoft.com/office/drawing/2014/main" id="{0A87BBAB-A266-E453-4600-9F1B46C9BFCC}"/>
                </a:ext>
              </a:extLst>
            </p:cNvPr>
            <p:cNvSpPr/>
            <p:nvPr/>
          </p:nvSpPr>
          <p:spPr>
            <a:xfrm>
              <a:off x="1280903" y="2111687"/>
              <a:ext cx="1098567" cy="50695"/>
            </a:xfrm>
            <a:prstGeom prst="rect">
              <a:avLst/>
            </a:prstGeom>
            <a:solidFill>
              <a:srgbClr val="E8A030"/>
            </a:solidFill>
            <a:ln w="0">
              <a:noFill/>
            </a:ln>
          </p:spPr>
          <p:txBody>
            <a:bodyPr/>
            <a:lstStyle/>
            <a:p>
              <a:endParaRPr lang="en-CZ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D1D1E07-EA47-60C0-73B8-7D1AA5733D36}"/>
              </a:ext>
            </a:extLst>
          </p:cNvPr>
          <p:cNvGrpSpPr/>
          <p:nvPr/>
        </p:nvGrpSpPr>
        <p:grpSpPr>
          <a:xfrm>
            <a:off x="6194253" y="2460566"/>
            <a:ext cx="1434535" cy="2787387"/>
            <a:chOff x="1280903" y="2111687"/>
            <a:chExt cx="1380001" cy="2787387"/>
          </a:xfrm>
        </p:grpSpPr>
        <p:sp>
          <p:nvSpPr>
            <p:cNvPr id="39" name="Pent_0">
              <a:extLst>
                <a:ext uri="{FF2B5EF4-FFF2-40B4-BE49-F238E27FC236}">
                  <a16:creationId xmlns:a16="http://schemas.microsoft.com/office/drawing/2014/main" id="{E6C472A4-748F-C0B6-CABA-2571B6A01A25}"/>
                </a:ext>
              </a:extLst>
            </p:cNvPr>
            <p:cNvSpPr/>
            <p:nvPr/>
          </p:nvSpPr>
          <p:spPr>
            <a:xfrm rot="16200000">
              <a:off x="593037" y="2831208"/>
              <a:ext cx="2755733" cy="1380000"/>
            </a:xfrm>
            <a:prstGeom prst="flowChartOffpageConnector">
              <a:avLst/>
            </a:prstGeom>
            <a:solidFill>
              <a:schemeClr val="accent1"/>
            </a:solidFill>
            <a:ln w="0">
              <a:noFill/>
            </a:ln>
          </p:spPr>
          <p:txBody>
            <a:bodyPr/>
            <a:lstStyle/>
            <a:p>
              <a:endParaRPr lang="en-CZ"/>
            </a:p>
          </p:txBody>
        </p:sp>
        <p:sp>
          <p:nvSpPr>
            <p:cNvPr id="40" name="Box5">
              <a:extLst>
                <a:ext uri="{FF2B5EF4-FFF2-40B4-BE49-F238E27FC236}">
                  <a16:creationId xmlns:a16="http://schemas.microsoft.com/office/drawing/2014/main" id="{256F00A6-A786-6980-7FF1-C5463A3F0B7A}"/>
                </a:ext>
              </a:extLst>
            </p:cNvPr>
            <p:cNvSpPr/>
            <p:nvPr/>
          </p:nvSpPr>
          <p:spPr>
            <a:xfrm>
              <a:off x="1280903" y="2111687"/>
              <a:ext cx="1098567" cy="50695"/>
            </a:xfrm>
            <a:prstGeom prst="rect">
              <a:avLst/>
            </a:prstGeom>
            <a:solidFill>
              <a:srgbClr val="E8A030"/>
            </a:solidFill>
            <a:ln w="0">
              <a:noFill/>
            </a:ln>
          </p:spPr>
          <p:txBody>
            <a:bodyPr/>
            <a:lstStyle/>
            <a:p>
              <a:endParaRPr lang="en-CZ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BFE96B7-CA94-112B-5EC8-C8A864BD0C54}"/>
              </a:ext>
            </a:extLst>
          </p:cNvPr>
          <p:cNvGrpSpPr/>
          <p:nvPr/>
        </p:nvGrpSpPr>
        <p:grpSpPr>
          <a:xfrm>
            <a:off x="4196052" y="2460565"/>
            <a:ext cx="1450148" cy="2787387"/>
            <a:chOff x="1280903" y="2111687"/>
            <a:chExt cx="1380001" cy="2787387"/>
          </a:xfrm>
        </p:grpSpPr>
        <p:sp>
          <p:nvSpPr>
            <p:cNvPr id="36" name="Pent_0">
              <a:extLst>
                <a:ext uri="{FF2B5EF4-FFF2-40B4-BE49-F238E27FC236}">
                  <a16:creationId xmlns:a16="http://schemas.microsoft.com/office/drawing/2014/main" id="{C7DD46CE-D03A-0022-BFCC-F8CEF8421009}"/>
                </a:ext>
              </a:extLst>
            </p:cNvPr>
            <p:cNvSpPr/>
            <p:nvPr/>
          </p:nvSpPr>
          <p:spPr>
            <a:xfrm rot="16200000">
              <a:off x="593037" y="2831208"/>
              <a:ext cx="2755733" cy="1380000"/>
            </a:xfrm>
            <a:prstGeom prst="flowChartOffpageConnector">
              <a:avLst/>
            </a:prstGeom>
            <a:solidFill>
              <a:schemeClr val="accent1"/>
            </a:solidFill>
            <a:ln w="0">
              <a:noFill/>
            </a:ln>
          </p:spPr>
          <p:txBody>
            <a:bodyPr/>
            <a:lstStyle/>
            <a:p>
              <a:endParaRPr lang="en-CZ"/>
            </a:p>
          </p:txBody>
        </p:sp>
        <p:sp>
          <p:nvSpPr>
            <p:cNvPr id="37" name="Box5">
              <a:extLst>
                <a:ext uri="{FF2B5EF4-FFF2-40B4-BE49-F238E27FC236}">
                  <a16:creationId xmlns:a16="http://schemas.microsoft.com/office/drawing/2014/main" id="{2FB3EA61-7AB6-97CC-4B45-FBA1EDFE9946}"/>
                </a:ext>
              </a:extLst>
            </p:cNvPr>
            <p:cNvSpPr/>
            <p:nvPr/>
          </p:nvSpPr>
          <p:spPr>
            <a:xfrm>
              <a:off x="1280903" y="2111687"/>
              <a:ext cx="1098567" cy="50695"/>
            </a:xfrm>
            <a:prstGeom prst="rect">
              <a:avLst/>
            </a:prstGeom>
            <a:solidFill>
              <a:srgbClr val="E8A030"/>
            </a:solidFill>
            <a:ln w="0">
              <a:noFill/>
            </a:ln>
          </p:spPr>
          <p:txBody>
            <a:bodyPr/>
            <a:lstStyle/>
            <a:p>
              <a:endParaRPr lang="en-CZ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829219" y="3614217"/>
            <a:ext cx="32004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2400" b="1">
                <a:solidFill>
                  <a:srgbClr val="497A91"/>
                </a:solidFill>
                <a:latin typeface="Aptos"/>
              </a:defRPr>
            </a:pPr>
            <a:r>
              <a:rPr dirty="0">
                <a:latin typeface="+mj-lt"/>
              </a:rPr>
              <a:t>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79590" y="3634725"/>
            <a:ext cx="32004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2400" b="1">
                <a:solidFill>
                  <a:srgbClr val="41948F"/>
                </a:solidFill>
                <a:latin typeface="Aptos"/>
              </a:defRPr>
            </a:pPr>
            <a:r>
              <a:rPr dirty="0">
                <a:latin typeface="+mj-lt"/>
              </a:rPr>
              <a:t>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71299" y="2906044"/>
            <a:ext cx="164592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500" b="1">
                <a:solidFill>
                  <a:srgbClr val="1E2B3A"/>
                </a:solidFill>
                <a:latin typeface="Aptos"/>
              </a:defRPr>
            </a:pPr>
            <a:r>
              <a:rPr sz="1600" dirty="0" err="1">
                <a:solidFill>
                  <a:schemeClr val="bg1"/>
                </a:solidFill>
                <a:latin typeface="+mj-lt"/>
              </a:rPr>
              <a:t>Anomalij</a:t>
            </a:r>
            <a:r>
              <a:rPr lang="hr-HR" sz="1600" dirty="0">
                <a:solidFill>
                  <a:schemeClr val="bg1"/>
                </a:solidFill>
                <a:latin typeface="+mj-lt"/>
              </a:rPr>
              <a:t>e</a:t>
            </a:r>
            <a:endParaRPr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39887" y="3469804"/>
            <a:ext cx="1301382" cy="107721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100" b="0">
                <a:solidFill>
                  <a:srgbClr val="6E787E"/>
                </a:solidFill>
                <a:latin typeface="Aptos"/>
              </a:defRPr>
            </a:pPr>
            <a:r>
              <a:rPr sz="1400" dirty="0" err="1">
                <a:solidFill>
                  <a:schemeClr val="bg1"/>
                </a:solidFill>
                <a:latin typeface="+mj-lt"/>
              </a:rPr>
              <a:t>Prepoznaje</a:t>
            </a:r>
            <a:r>
              <a:rPr sz="1400" dirty="0">
                <a:solidFill>
                  <a:schemeClr val="bg1"/>
                </a:solidFill>
                <a:latin typeface="+mj-lt"/>
              </a:rPr>
              <a:t> </a:t>
            </a:r>
            <a:r>
              <a:rPr sz="1400" dirty="0" err="1">
                <a:solidFill>
                  <a:schemeClr val="bg1"/>
                </a:solidFill>
                <a:latin typeface="+mj-lt"/>
              </a:rPr>
              <a:t>statistički</a:t>
            </a:r>
            <a:r>
              <a:rPr sz="1400" dirty="0">
                <a:solidFill>
                  <a:schemeClr val="bg1"/>
                </a:solidFill>
                <a:latin typeface="+mj-lt"/>
              </a:rPr>
              <a:t> </a:t>
            </a:r>
            <a:r>
              <a:rPr sz="1400" dirty="0" err="1">
                <a:solidFill>
                  <a:schemeClr val="bg1"/>
                </a:solidFill>
                <a:latin typeface="+mj-lt"/>
              </a:rPr>
              <a:t>značajno</a:t>
            </a:r>
            <a:r>
              <a:rPr sz="1400" dirty="0">
                <a:solidFill>
                  <a:schemeClr val="bg1"/>
                </a:solidFill>
                <a:latin typeface="+mj-lt"/>
              </a:rPr>
              <a:t> </a:t>
            </a:r>
            <a:r>
              <a:rPr sz="1400" dirty="0" err="1">
                <a:solidFill>
                  <a:schemeClr val="bg1"/>
                </a:solidFill>
                <a:latin typeface="+mj-lt"/>
              </a:rPr>
              <a:t>odstupanje</a:t>
            </a:r>
            <a:r>
              <a:rPr lang="hr-HR" sz="1400" dirty="0">
                <a:solidFill>
                  <a:schemeClr val="bg1"/>
                </a:solidFill>
                <a:latin typeface="+mj-lt"/>
              </a:rPr>
              <a:t> od očekivanja</a:t>
            </a:r>
            <a:endParaRPr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42623" y="3644995"/>
            <a:ext cx="32004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2400" b="1">
                <a:solidFill>
                  <a:srgbClr val="E18A40"/>
                </a:solidFill>
                <a:latin typeface="Aptos"/>
              </a:defRPr>
            </a:pPr>
            <a:r>
              <a:rPr dirty="0">
                <a:latin typeface="+mj-lt"/>
              </a:rPr>
              <a:t>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21147" y="2906012"/>
            <a:ext cx="164592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500" b="1">
                <a:solidFill>
                  <a:srgbClr val="1E2B3A"/>
                </a:solidFill>
                <a:latin typeface="Aptos"/>
              </a:defRPr>
            </a:pPr>
            <a:r>
              <a:rPr sz="1600" dirty="0" err="1">
                <a:solidFill>
                  <a:schemeClr val="bg1"/>
                </a:solidFill>
                <a:latin typeface="+mj-lt"/>
              </a:rPr>
              <a:t>Uzročni</a:t>
            </a:r>
            <a:r>
              <a:rPr sz="1600" dirty="0">
                <a:solidFill>
                  <a:schemeClr val="bg1"/>
                </a:solidFill>
                <a:latin typeface="+mj-lt"/>
              </a:rPr>
              <a:t> </a:t>
            </a:r>
            <a:r>
              <a:rPr sz="1600" dirty="0" err="1">
                <a:solidFill>
                  <a:schemeClr val="bg1"/>
                </a:solidFill>
                <a:latin typeface="+mj-lt"/>
              </a:rPr>
              <a:t>lanac</a:t>
            </a:r>
            <a:endParaRPr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72119" y="3496225"/>
            <a:ext cx="1434535" cy="6463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100" b="0">
                <a:solidFill>
                  <a:srgbClr val="6E787E"/>
                </a:solidFill>
                <a:latin typeface="Aptos"/>
              </a:defRPr>
            </a:pPr>
            <a:r>
              <a:rPr sz="1400" dirty="0" err="1">
                <a:solidFill>
                  <a:schemeClr val="bg1"/>
                </a:solidFill>
                <a:latin typeface="+mj-lt"/>
              </a:rPr>
              <a:t>Automatski</a:t>
            </a:r>
            <a:r>
              <a:rPr sz="1400" dirty="0">
                <a:solidFill>
                  <a:schemeClr val="bg1"/>
                </a:solidFill>
                <a:latin typeface="+mj-lt"/>
              </a:rPr>
              <a:t> </a:t>
            </a:r>
            <a:r>
              <a:rPr sz="1400" dirty="0" err="1">
                <a:solidFill>
                  <a:schemeClr val="bg1"/>
                </a:solidFill>
                <a:latin typeface="+mj-lt"/>
              </a:rPr>
              <a:t>prolazi</a:t>
            </a:r>
            <a:r>
              <a:rPr sz="1400" dirty="0">
                <a:solidFill>
                  <a:schemeClr val="bg1"/>
                </a:solidFill>
                <a:latin typeface="+mj-lt"/>
              </a:rPr>
              <a:t> </a:t>
            </a:r>
            <a:r>
              <a:rPr sz="1400" dirty="0" err="1">
                <a:solidFill>
                  <a:schemeClr val="bg1"/>
                </a:solidFill>
                <a:latin typeface="+mj-lt"/>
              </a:rPr>
              <a:t>kroz</a:t>
            </a:r>
            <a:r>
              <a:rPr sz="1400" dirty="0">
                <a:solidFill>
                  <a:schemeClr val="bg1"/>
                </a:solidFill>
                <a:latin typeface="+mj-lt"/>
              </a:rPr>
              <a:t> </a:t>
            </a:r>
            <a:r>
              <a:rPr sz="1400" dirty="0" err="1">
                <a:solidFill>
                  <a:schemeClr val="bg1"/>
                </a:solidFill>
                <a:latin typeface="+mj-lt"/>
              </a:rPr>
              <a:t>hijerarhije</a:t>
            </a:r>
            <a:r>
              <a:rPr sz="1400" dirty="0">
                <a:solidFill>
                  <a:schemeClr val="bg1"/>
                </a:solidFill>
                <a:latin typeface="+mj-lt"/>
              </a:rPr>
              <a:t> </a:t>
            </a:r>
            <a:r>
              <a:rPr sz="1400" dirty="0" err="1">
                <a:solidFill>
                  <a:schemeClr val="bg1"/>
                </a:solidFill>
                <a:latin typeface="+mj-lt"/>
              </a:rPr>
              <a:t>i</a:t>
            </a:r>
            <a:r>
              <a:rPr sz="1400" dirty="0">
                <a:solidFill>
                  <a:schemeClr val="bg1"/>
                </a:solidFill>
                <a:latin typeface="+mj-lt"/>
              </a:rPr>
              <a:t> </a:t>
            </a:r>
            <a:r>
              <a:rPr sz="1400" dirty="0" err="1">
                <a:solidFill>
                  <a:schemeClr val="bg1"/>
                </a:solidFill>
                <a:latin typeface="+mj-lt"/>
              </a:rPr>
              <a:t>traži</a:t>
            </a:r>
            <a:r>
              <a:rPr sz="1400" dirty="0">
                <a:solidFill>
                  <a:schemeClr val="bg1"/>
                </a:solidFill>
                <a:latin typeface="+mj-lt"/>
              </a:rPr>
              <a:t> </a:t>
            </a:r>
            <a:r>
              <a:rPr sz="1400" dirty="0" err="1">
                <a:solidFill>
                  <a:schemeClr val="bg1"/>
                </a:solidFill>
                <a:latin typeface="+mj-lt"/>
              </a:rPr>
              <a:t>objašnjenje</a:t>
            </a:r>
            <a:endParaRPr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96574" y="3657565"/>
            <a:ext cx="32004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2400" b="1">
                <a:solidFill>
                  <a:srgbClr val="497A91"/>
                </a:solidFill>
                <a:latin typeface="Aptos"/>
              </a:defRPr>
            </a:pPr>
            <a:r>
              <a:rPr dirty="0">
                <a:latin typeface="+mj-lt"/>
              </a:rPr>
              <a:t>→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0452" y="2905812"/>
            <a:ext cx="164592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500" b="1">
                <a:solidFill>
                  <a:srgbClr val="1E2B3A"/>
                </a:solidFill>
                <a:latin typeface="Aptos"/>
              </a:defRPr>
            </a:pPr>
            <a:r>
              <a:rPr lang="hr-HR" sz="1600" dirty="0">
                <a:solidFill>
                  <a:schemeClr val="bg1"/>
                </a:solidFill>
                <a:latin typeface="+mj-lt"/>
              </a:rPr>
              <a:t>Komunikacija</a:t>
            </a:r>
            <a:endParaRPr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220701" y="3456189"/>
            <a:ext cx="1336254" cy="107721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100" b="0">
                <a:solidFill>
                  <a:srgbClr val="6E787E"/>
                </a:solidFill>
                <a:latin typeface="Aptos"/>
              </a:defRPr>
            </a:pPr>
            <a:r>
              <a:rPr lang="hr-HR" sz="1400" dirty="0">
                <a:solidFill>
                  <a:schemeClr val="bg1"/>
                </a:solidFill>
                <a:latin typeface="+mj-lt"/>
              </a:rPr>
              <a:t>Vizualizacija, </a:t>
            </a:r>
            <a:r>
              <a:rPr lang="en-GB" sz="1400" dirty="0" err="1">
                <a:solidFill>
                  <a:schemeClr val="bg1"/>
                </a:solidFill>
                <a:latin typeface="+mj-lt"/>
              </a:rPr>
              <a:t>objašnjenje</a:t>
            </a:r>
            <a:r>
              <a:rPr lang="en-GB" sz="1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+mj-lt"/>
              </a:rPr>
              <a:t>prirodnim</a:t>
            </a:r>
            <a:r>
              <a:rPr lang="en-GB" sz="1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+mj-lt"/>
              </a:rPr>
              <a:t>jezikom</a:t>
            </a:r>
            <a:r>
              <a:rPr lang="hr-HR" sz="1400" dirty="0">
                <a:solidFill>
                  <a:schemeClr val="bg1"/>
                </a:solidFill>
                <a:latin typeface="+mj-lt"/>
              </a:rPr>
              <a:t>, odgovori na pitanja</a:t>
            </a:r>
            <a:endParaRPr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8407" y="5739581"/>
            <a:ext cx="10789920" cy="5232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700" b="1">
                <a:solidFill>
                  <a:srgbClr val="1E2B3A"/>
                </a:solidFill>
                <a:latin typeface="Aptos"/>
              </a:defRPr>
            </a:pPr>
            <a:r>
              <a:rPr dirty="0" err="1">
                <a:latin typeface="+mj-lt"/>
              </a:rPr>
              <a:t>Cilj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nije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zamijeniti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ljudsku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odluku</a:t>
            </a:r>
            <a:r>
              <a:rPr dirty="0">
                <a:latin typeface="+mj-lt"/>
              </a:rPr>
              <a:t>, </a:t>
            </a:r>
            <a:r>
              <a:rPr dirty="0" err="1">
                <a:latin typeface="+mj-lt"/>
              </a:rPr>
              <a:t>nego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strukturirati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analitičko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razmišljanje</a:t>
            </a:r>
            <a:r>
              <a:rPr lang="hr-HR" dirty="0">
                <a:latin typeface="+mj-lt"/>
              </a:rPr>
              <a:t>, ubrzati put do signala</a:t>
            </a:r>
          </a:p>
          <a:p>
            <a:pPr algn="ctr">
              <a:defRPr sz="1700" b="1">
                <a:solidFill>
                  <a:srgbClr val="1E2B3A"/>
                </a:solidFill>
                <a:latin typeface="Aptos"/>
              </a:defRPr>
            </a:pP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i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skratiti</a:t>
            </a:r>
            <a:r>
              <a:rPr dirty="0">
                <a:latin typeface="+mj-lt"/>
              </a:rPr>
              <a:t> put od </a:t>
            </a:r>
            <a:r>
              <a:rPr dirty="0" err="1">
                <a:latin typeface="+mj-lt"/>
              </a:rPr>
              <a:t>signala</a:t>
            </a:r>
            <a:r>
              <a:rPr dirty="0">
                <a:latin typeface="+mj-lt"/>
              </a:rPr>
              <a:t> do </a:t>
            </a:r>
            <a:r>
              <a:rPr dirty="0" err="1">
                <a:latin typeface="+mj-lt"/>
              </a:rPr>
              <a:t>razumijevanja</a:t>
            </a:r>
            <a:r>
              <a:rPr dirty="0">
                <a:latin typeface="+mj-lt"/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92840" y="6446520"/>
            <a:ext cx="365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E787E"/>
                </a:solidFill>
              </a:defRPr>
            </a:pPr>
            <a:r>
              <a:t>6</a:t>
            </a:r>
          </a:p>
        </p:txBody>
      </p:sp>
      <p:sp>
        <p:nvSpPr>
          <p:cNvPr id="26" name="Title 25">
            <a:extLst>
              <a:ext uri="{FF2B5EF4-FFF2-40B4-BE49-F238E27FC236}">
                <a16:creationId xmlns:a16="http://schemas.microsoft.com/office/drawing/2014/main" id="{6272CE02-AC68-F28F-CA91-CBCC38D8E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Od </a:t>
            </a:r>
            <a:r>
              <a:rPr lang="en-GB" dirty="0" err="1"/>
              <a:t>podataka</a:t>
            </a:r>
            <a:r>
              <a:rPr lang="en-GB" dirty="0"/>
              <a:t> do </a:t>
            </a:r>
            <a:r>
              <a:rPr lang="en-GB" dirty="0" err="1"/>
              <a:t>objašnjenja</a:t>
            </a:r>
            <a:endParaRPr lang="en-GB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8D7D572-25FD-A534-9840-38D9EC192A51}"/>
              </a:ext>
            </a:extLst>
          </p:cNvPr>
          <p:cNvGrpSpPr/>
          <p:nvPr/>
        </p:nvGrpSpPr>
        <p:grpSpPr>
          <a:xfrm>
            <a:off x="376712" y="2409870"/>
            <a:ext cx="1397064" cy="2787387"/>
            <a:chOff x="1280903" y="2111687"/>
            <a:chExt cx="1380001" cy="2787387"/>
          </a:xfrm>
        </p:grpSpPr>
        <p:sp>
          <p:nvSpPr>
            <p:cNvPr id="28" name="Pent_0">
              <a:extLst>
                <a:ext uri="{FF2B5EF4-FFF2-40B4-BE49-F238E27FC236}">
                  <a16:creationId xmlns:a16="http://schemas.microsoft.com/office/drawing/2014/main" id="{2750F1F9-FBA5-E4C5-BD1D-F12EB85B3FD8}"/>
                </a:ext>
              </a:extLst>
            </p:cNvPr>
            <p:cNvSpPr/>
            <p:nvPr/>
          </p:nvSpPr>
          <p:spPr>
            <a:xfrm rot="16200000">
              <a:off x="593037" y="2831208"/>
              <a:ext cx="2755733" cy="1380000"/>
            </a:xfrm>
            <a:prstGeom prst="flowChartOffpageConnector">
              <a:avLst/>
            </a:prstGeom>
            <a:solidFill>
              <a:schemeClr val="accent1"/>
            </a:solidFill>
            <a:ln w="0">
              <a:noFill/>
            </a:ln>
          </p:spPr>
          <p:txBody>
            <a:bodyPr/>
            <a:lstStyle/>
            <a:p>
              <a:endParaRPr lang="en-CZ"/>
            </a:p>
          </p:txBody>
        </p:sp>
        <p:sp>
          <p:nvSpPr>
            <p:cNvPr id="30" name="Box5">
              <a:extLst>
                <a:ext uri="{FF2B5EF4-FFF2-40B4-BE49-F238E27FC236}">
                  <a16:creationId xmlns:a16="http://schemas.microsoft.com/office/drawing/2014/main" id="{EB3CE92A-B5A9-3B04-1F6B-D0945248031F}"/>
                </a:ext>
              </a:extLst>
            </p:cNvPr>
            <p:cNvSpPr/>
            <p:nvPr/>
          </p:nvSpPr>
          <p:spPr>
            <a:xfrm>
              <a:off x="1280903" y="2111687"/>
              <a:ext cx="1098567" cy="50695"/>
            </a:xfrm>
            <a:prstGeom prst="rect">
              <a:avLst/>
            </a:prstGeom>
            <a:solidFill>
              <a:srgbClr val="E8A030"/>
            </a:solidFill>
            <a:ln w="0">
              <a:noFill/>
            </a:ln>
          </p:spPr>
          <p:txBody>
            <a:bodyPr/>
            <a:lstStyle/>
            <a:p>
              <a:endParaRPr lang="en-CZ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34628" y="2775781"/>
            <a:ext cx="996317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500" b="1">
                <a:solidFill>
                  <a:srgbClr val="1E2B3A"/>
                </a:solidFill>
                <a:latin typeface="Aptos"/>
              </a:defRPr>
            </a:pPr>
            <a:r>
              <a:rPr sz="1600" dirty="0" err="1">
                <a:solidFill>
                  <a:schemeClr val="bg1"/>
                </a:solidFill>
                <a:latin typeface="+mj-lt"/>
              </a:rPr>
              <a:t>Poslovni</a:t>
            </a:r>
            <a:r>
              <a:rPr sz="1600" dirty="0">
                <a:solidFill>
                  <a:schemeClr val="bg1"/>
                </a:solidFill>
                <a:latin typeface="+mj-lt"/>
              </a:rPr>
              <a:t> </a:t>
            </a:r>
            <a:r>
              <a:rPr sz="1600" dirty="0" err="1">
                <a:solidFill>
                  <a:schemeClr val="bg1"/>
                </a:solidFill>
                <a:latin typeface="+mj-lt"/>
              </a:rPr>
              <a:t>podaci</a:t>
            </a:r>
            <a:endParaRPr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6613" y="3583440"/>
            <a:ext cx="164592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100" b="0">
                <a:solidFill>
                  <a:srgbClr val="6E787E"/>
                </a:solidFill>
                <a:latin typeface="Aptos"/>
              </a:defRPr>
            </a:pPr>
            <a:r>
              <a:rPr lang="hr-HR" sz="1400" dirty="0">
                <a:solidFill>
                  <a:schemeClr val="bg1"/>
                </a:solidFill>
                <a:latin typeface="+mj-lt"/>
              </a:rPr>
              <a:t>Hijerarhijski organizirani podaci</a:t>
            </a:r>
            <a:endParaRPr sz="14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4780AA7-EF61-2D59-6783-24BBAB66B854}"/>
              </a:ext>
            </a:extLst>
          </p:cNvPr>
          <p:cNvGrpSpPr/>
          <p:nvPr/>
        </p:nvGrpSpPr>
        <p:grpSpPr>
          <a:xfrm>
            <a:off x="2325379" y="2461532"/>
            <a:ext cx="1367342" cy="2787387"/>
            <a:chOff x="1280903" y="2111687"/>
            <a:chExt cx="1380001" cy="2787387"/>
          </a:xfrm>
        </p:grpSpPr>
        <p:sp>
          <p:nvSpPr>
            <p:cNvPr id="33" name="Pent_0">
              <a:extLst>
                <a:ext uri="{FF2B5EF4-FFF2-40B4-BE49-F238E27FC236}">
                  <a16:creationId xmlns:a16="http://schemas.microsoft.com/office/drawing/2014/main" id="{20B97014-4FF0-70E7-F1EA-13449B36D8C4}"/>
                </a:ext>
              </a:extLst>
            </p:cNvPr>
            <p:cNvSpPr/>
            <p:nvPr/>
          </p:nvSpPr>
          <p:spPr>
            <a:xfrm rot="16200000">
              <a:off x="593037" y="2831208"/>
              <a:ext cx="2755733" cy="1380000"/>
            </a:xfrm>
            <a:prstGeom prst="flowChartOffpageConnector">
              <a:avLst/>
            </a:prstGeom>
            <a:solidFill>
              <a:schemeClr val="accent1"/>
            </a:solidFill>
            <a:ln w="0">
              <a:noFill/>
            </a:ln>
          </p:spPr>
          <p:txBody>
            <a:bodyPr/>
            <a:lstStyle/>
            <a:p>
              <a:endParaRPr lang="en-CZ"/>
            </a:p>
          </p:txBody>
        </p:sp>
        <p:sp>
          <p:nvSpPr>
            <p:cNvPr id="34" name="Box5">
              <a:extLst>
                <a:ext uri="{FF2B5EF4-FFF2-40B4-BE49-F238E27FC236}">
                  <a16:creationId xmlns:a16="http://schemas.microsoft.com/office/drawing/2014/main" id="{0469E280-91C9-50BF-3289-DB030FD3389C}"/>
                </a:ext>
              </a:extLst>
            </p:cNvPr>
            <p:cNvSpPr/>
            <p:nvPr/>
          </p:nvSpPr>
          <p:spPr>
            <a:xfrm>
              <a:off x="1280903" y="2111687"/>
              <a:ext cx="1098567" cy="50695"/>
            </a:xfrm>
            <a:prstGeom prst="rect">
              <a:avLst/>
            </a:prstGeom>
            <a:solidFill>
              <a:srgbClr val="E8A030"/>
            </a:solidFill>
            <a:ln w="0">
              <a:noFill/>
            </a:ln>
          </p:spPr>
          <p:txBody>
            <a:bodyPr/>
            <a:lstStyle/>
            <a:p>
              <a:endParaRPr lang="en-CZ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098457" y="2777591"/>
            <a:ext cx="1645920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500" b="1">
                <a:solidFill>
                  <a:srgbClr val="1E2B3A"/>
                </a:solidFill>
                <a:latin typeface="Aptos"/>
              </a:defRPr>
            </a:pPr>
            <a:r>
              <a:rPr sz="1600" dirty="0" err="1">
                <a:solidFill>
                  <a:schemeClr val="bg1"/>
                </a:solidFill>
                <a:latin typeface="+mj-lt"/>
              </a:rPr>
              <a:t>Očekivana</a:t>
            </a:r>
            <a:r>
              <a:rPr sz="1600" dirty="0">
                <a:solidFill>
                  <a:schemeClr val="bg1"/>
                </a:solidFill>
                <a:latin typeface="+mj-lt"/>
              </a:rPr>
              <a:t> </a:t>
            </a:r>
            <a:r>
              <a:rPr sz="1600" dirty="0" err="1">
                <a:solidFill>
                  <a:schemeClr val="bg1"/>
                </a:solidFill>
                <a:latin typeface="+mj-lt"/>
              </a:rPr>
              <a:t>vrijednost</a:t>
            </a:r>
            <a:endParaRPr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83463" y="3535600"/>
            <a:ext cx="1240678" cy="107721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100" b="0">
                <a:solidFill>
                  <a:srgbClr val="6E787E"/>
                </a:solidFill>
                <a:latin typeface="Aptos"/>
              </a:defRPr>
            </a:pPr>
            <a:r>
              <a:rPr sz="1400" dirty="0" err="1">
                <a:solidFill>
                  <a:schemeClr val="bg1"/>
                </a:solidFill>
                <a:latin typeface="+mj-lt"/>
              </a:rPr>
              <a:t>Sustav</a:t>
            </a:r>
            <a:r>
              <a:rPr sz="1400" dirty="0">
                <a:solidFill>
                  <a:schemeClr val="bg1"/>
                </a:solidFill>
                <a:latin typeface="+mj-lt"/>
              </a:rPr>
              <a:t> </a:t>
            </a:r>
            <a:r>
              <a:rPr sz="1400" dirty="0" err="1">
                <a:solidFill>
                  <a:schemeClr val="bg1"/>
                </a:solidFill>
                <a:latin typeface="+mj-lt"/>
              </a:rPr>
              <a:t>procjenjuje</a:t>
            </a:r>
            <a:r>
              <a:rPr sz="1400" dirty="0">
                <a:solidFill>
                  <a:schemeClr val="bg1"/>
                </a:solidFill>
                <a:latin typeface="+mj-lt"/>
              </a:rPr>
              <a:t> </a:t>
            </a:r>
            <a:r>
              <a:rPr sz="1400" dirty="0" err="1">
                <a:solidFill>
                  <a:schemeClr val="bg1"/>
                </a:solidFill>
                <a:latin typeface="+mj-lt"/>
              </a:rPr>
              <a:t>što</a:t>
            </a:r>
            <a:r>
              <a:rPr sz="1400" dirty="0">
                <a:solidFill>
                  <a:schemeClr val="bg1"/>
                </a:solidFill>
                <a:latin typeface="+mj-lt"/>
              </a:rPr>
              <a:t> je </a:t>
            </a:r>
            <a:r>
              <a:rPr sz="1400" dirty="0" err="1">
                <a:solidFill>
                  <a:schemeClr val="bg1"/>
                </a:solidFill>
                <a:latin typeface="+mj-lt"/>
              </a:rPr>
              <a:t>očekivano</a:t>
            </a:r>
            <a:r>
              <a:rPr lang="hr-HR" sz="1400" dirty="0">
                <a:solidFill>
                  <a:schemeClr val="bg1"/>
                </a:solidFill>
                <a:latin typeface="+mj-lt"/>
              </a:rPr>
              <a:t> na svim razinama podataka</a:t>
            </a:r>
            <a:endParaRPr sz="1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5" name="Laptop_0">
            <a:extLst>
              <a:ext uri="{FF2B5EF4-FFF2-40B4-BE49-F238E27FC236}">
                <a16:creationId xmlns:a16="http://schemas.microsoft.com/office/drawing/2014/main" id="{66599BA5-A399-E8D9-2D3F-C2F8C038B7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25921" y="1775115"/>
            <a:ext cx="660000" cy="660000"/>
          </a:xfrm>
          <a:prstGeom prst="rect">
            <a:avLst/>
          </a:prstGeom>
        </p:spPr>
      </p:pic>
      <p:pic>
        <p:nvPicPr>
          <p:cNvPr id="47" name="Laptop_0">
            <a:extLst>
              <a:ext uri="{FF2B5EF4-FFF2-40B4-BE49-F238E27FC236}">
                <a16:creationId xmlns:a16="http://schemas.microsoft.com/office/drawing/2014/main" id="{4515E200-CF18-B178-3295-F1D7E05EB2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39624" y="1743672"/>
            <a:ext cx="660000" cy="660000"/>
          </a:xfrm>
          <a:prstGeom prst="rect">
            <a:avLst/>
          </a:prstGeom>
        </p:spPr>
      </p:pic>
      <p:pic>
        <p:nvPicPr>
          <p:cNvPr id="49" name="Laptop_0">
            <a:extLst>
              <a:ext uri="{FF2B5EF4-FFF2-40B4-BE49-F238E27FC236}">
                <a16:creationId xmlns:a16="http://schemas.microsoft.com/office/drawing/2014/main" id="{30B2A272-DB5E-B25F-36DC-38DD538387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6856" y="1743672"/>
            <a:ext cx="660000" cy="660000"/>
          </a:xfrm>
          <a:prstGeom prst="rect">
            <a:avLst/>
          </a:prstGeom>
        </p:spPr>
      </p:pic>
      <p:pic>
        <p:nvPicPr>
          <p:cNvPr id="51" name="Laptop_0">
            <a:extLst>
              <a:ext uri="{FF2B5EF4-FFF2-40B4-BE49-F238E27FC236}">
                <a16:creationId xmlns:a16="http://schemas.microsoft.com/office/drawing/2014/main" id="{E904ED19-CDA1-A8FB-F71C-4A3444DABD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07541" y="1739302"/>
            <a:ext cx="660000" cy="660000"/>
          </a:xfrm>
          <a:prstGeom prst="rect">
            <a:avLst/>
          </a:prstGeom>
        </p:spPr>
      </p:pic>
      <p:pic>
        <p:nvPicPr>
          <p:cNvPr id="53" name="Laptop_0">
            <a:extLst>
              <a:ext uri="{FF2B5EF4-FFF2-40B4-BE49-F238E27FC236}">
                <a16:creationId xmlns:a16="http://schemas.microsoft.com/office/drawing/2014/main" id="{6A80D5B1-F48B-D349-1896-DD4C027EDB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72826" y="1781525"/>
            <a:ext cx="660000" cy="660000"/>
          </a:xfrm>
          <a:prstGeom prst="rect">
            <a:avLst/>
          </a:prstGeom>
        </p:spPr>
      </p:pic>
      <p:sp>
        <p:nvSpPr>
          <p:cNvPr id="55" name="Box5">
            <a:extLst>
              <a:ext uri="{FF2B5EF4-FFF2-40B4-BE49-F238E27FC236}">
                <a16:creationId xmlns:a16="http://schemas.microsoft.com/office/drawing/2014/main" id="{E5F5C179-9131-81E6-743A-6A31F2B52014}"/>
              </a:ext>
            </a:extLst>
          </p:cNvPr>
          <p:cNvSpPr/>
          <p:nvPr/>
        </p:nvSpPr>
        <p:spPr>
          <a:xfrm>
            <a:off x="10019757" y="2460565"/>
            <a:ext cx="1554480" cy="2755734"/>
          </a:xfrm>
          <a:prstGeom prst="rect">
            <a:avLst/>
          </a:prstGeom>
          <a:solidFill>
            <a:srgbClr val="E8A030"/>
          </a:solidFill>
          <a:ln w="0">
            <a:noFill/>
          </a:ln>
        </p:spPr>
        <p:txBody>
          <a:bodyPr/>
          <a:lstStyle/>
          <a:p>
            <a:endParaRPr lang="en-CZ"/>
          </a:p>
        </p:txBody>
      </p:sp>
      <p:sp>
        <p:nvSpPr>
          <p:cNvPr id="57" name="Actions">
            <a:extLst>
              <a:ext uri="{FF2B5EF4-FFF2-40B4-BE49-F238E27FC236}">
                <a16:creationId xmlns:a16="http://schemas.microsoft.com/office/drawing/2014/main" id="{AC916448-0337-2EB6-7A16-4EBAB018CC14}"/>
              </a:ext>
            </a:extLst>
          </p:cNvPr>
          <p:cNvSpPr/>
          <p:nvPr/>
        </p:nvSpPr>
        <p:spPr>
          <a:xfrm>
            <a:off x="10194237" y="3188432"/>
            <a:ext cx="1380000" cy="1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buChar char="•"/>
            </a:pPr>
            <a:r>
              <a:rPr lang="hr-HR" sz="1300" b="1" dirty="0">
                <a:solidFill>
                  <a:srgbClr val="1E293B"/>
                </a:solidFill>
                <a:latin typeface="Calibri" pitchFamily="34" charset="0"/>
              </a:rPr>
              <a:t>Potvrdi</a:t>
            </a:r>
            <a:endParaRPr lang="en-US" sz="1300" b="1" dirty="0">
              <a:solidFill>
                <a:srgbClr val="1E293B"/>
              </a:solidFill>
              <a:latin typeface="Calibri" pitchFamily="34" charset="0"/>
            </a:endParaRPr>
          </a:p>
          <a:p>
            <a:pPr marL="152400" indent="-152400">
              <a:buChar char="•"/>
            </a:pPr>
            <a:r>
              <a:rPr lang="hr-HR" sz="1300" b="1" dirty="0">
                <a:solidFill>
                  <a:srgbClr val="1E293B"/>
                </a:solidFill>
                <a:latin typeface="Calibri" pitchFamily="34" charset="0"/>
              </a:rPr>
              <a:t>DONESI ODLUKU</a:t>
            </a:r>
            <a:endParaRPr lang="en-US" sz="1300" b="1" dirty="0">
              <a:solidFill>
                <a:srgbClr val="1E293B"/>
              </a:solidFill>
              <a:latin typeface="Calibri" pitchFamily="34" charset="0"/>
            </a:endParaRPr>
          </a:p>
          <a:p>
            <a:pPr marL="152400" indent="-152400">
              <a:buChar char="•"/>
            </a:pPr>
            <a:r>
              <a:rPr lang="hr-HR" sz="1300" b="1" dirty="0">
                <a:solidFill>
                  <a:srgbClr val="1E293B"/>
                </a:solidFill>
                <a:latin typeface="Calibri" pitchFamily="34" charset="0"/>
              </a:rPr>
              <a:t>Analiziraj</a:t>
            </a:r>
            <a:endParaRPr lang="en-US" sz="1300" b="1" dirty="0">
              <a:solidFill>
                <a:srgbClr val="1E293B"/>
              </a:solidFill>
              <a:latin typeface="Calibri" pitchFamily="34" charset="0"/>
            </a:endParaRPr>
          </a:p>
        </p:txBody>
      </p:sp>
      <p:sp>
        <p:nvSpPr>
          <p:cNvPr id="59" name="Label_3">
            <a:extLst>
              <a:ext uri="{FF2B5EF4-FFF2-40B4-BE49-F238E27FC236}">
                <a16:creationId xmlns:a16="http://schemas.microsoft.com/office/drawing/2014/main" id="{5DAA4A54-4397-9B48-23B0-D3C4FB5D5DB8}"/>
              </a:ext>
            </a:extLst>
          </p:cNvPr>
          <p:cNvSpPr/>
          <p:nvPr/>
        </p:nvSpPr>
        <p:spPr>
          <a:xfrm>
            <a:off x="10095720" y="2775781"/>
            <a:ext cx="1380000" cy="5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r-HR" sz="1600" b="1" dirty="0">
                <a:solidFill>
                  <a:srgbClr val="1A2A44"/>
                </a:solidFill>
                <a:latin typeface="Calibri" pitchFamily="34" charset="0"/>
              </a:rPr>
              <a:t>Stručna procjena</a:t>
            </a:r>
            <a:endParaRPr lang="en-US" sz="1600" b="1" dirty="0">
              <a:solidFill>
                <a:srgbClr val="1A2A44"/>
              </a:solidFill>
              <a:latin typeface="Calibri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2913D48-103A-D2DD-AD32-1FA3C5A68B53}"/>
              </a:ext>
            </a:extLst>
          </p:cNvPr>
          <p:cNvSpPr txBox="1"/>
          <p:nvPr/>
        </p:nvSpPr>
        <p:spPr>
          <a:xfrm>
            <a:off x="9706601" y="3687062"/>
            <a:ext cx="32004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2400" b="1">
                <a:solidFill>
                  <a:srgbClr val="497A91"/>
                </a:solidFill>
                <a:latin typeface="Aptos"/>
              </a:defRPr>
            </a:pPr>
            <a:r>
              <a:rPr dirty="0">
                <a:latin typeface="+mj-lt"/>
              </a:rPr>
              <a:t>→</a:t>
            </a:r>
          </a:p>
        </p:txBody>
      </p:sp>
      <p:pic>
        <p:nvPicPr>
          <p:cNvPr id="69" name="Person">
            <a:extLst>
              <a:ext uri="{FF2B5EF4-FFF2-40B4-BE49-F238E27FC236}">
                <a16:creationId xmlns:a16="http://schemas.microsoft.com/office/drawing/2014/main" id="{79D2F961-D1CE-56F6-D56C-82BFAC56ED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26997" y="1735115"/>
            <a:ext cx="740000" cy="740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60120" y="1201851"/>
            <a:ext cx="106984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700" b="0">
                <a:solidFill>
                  <a:srgbClr val="6E787E"/>
                </a:solidFill>
                <a:latin typeface="Aptos"/>
              </a:defRPr>
            </a:pPr>
            <a:r>
              <a:rPr dirty="0" err="1">
                <a:latin typeface="+mj-lt"/>
              </a:rPr>
              <a:t>Umjesto</a:t>
            </a:r>
            <a:r>
              <a:rPr dirty="0">
                <a:latin typeface="+mj-lt"/>
              </a:rPr>
              <a:t> da </a:t>
            </a:r>
            <a:r>
              <a:rPr dirty="0" err="1">
                <a:latin typeface="+mj-lt"/>
              </a:rPr>
              <a:t>analitičar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ručno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bira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gdje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će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dalje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gledati</a:t>
            </a:r>
            <a:r>
              <a:rPr dirty="0">
                <a:latin typeface="+mj-lt"/>
              </a:rPr>
              <a:t>, </a:t>
            </a:r>
            <a:r>
              <a:rPr dirty="0" err="1">
                <a:latin typeface="+mj-lt"/>
              </a:rPr>
              <a:t>sustav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algoritamski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prati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relevantne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grane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hijerarhije</a:t>
            </a:r>
            <a:r>
              <a:rPr dirty="0">
                <a:latin typeface="+mj-lt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9991" y="1878717"/>
            <a:ext cx="4343400" cy="1051560"/>
          </a:xfrm>
          <a:prstGeom prst="roundRect">
            <a:avLst/>
          </a:prstGeom>
          <a:solidFill>
            <a:srgbClr val="F5F7F8"/>
          </a:solidFill>
          <a:ln>
            <a:solidFill>
              <a:srgbClr val="E1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9991" y="1878717"/>
            <a:ext cx="82296" cy="1051560"/>
          </a:xfrm>
          <a:prstGeom prst="rect">
            <a:avLst/>
          </a:prstGeom>
          <a:solidFill>
            <a:srgbClr val="E18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06023" y="2061597"/>
            <a:ext cx="393192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700" b="1">
                <a:solidFill>
                  <a:srgbClr val="1E2B3A"/>
                </a:solidFill>
                <a:latin typeface="Aptos"/>
              </a:defRPr>
            </a:pPr>
            <a:r>
              <a:rPr dirty="0">
                <a:latin typeface="+mj-lt"/>
              </a:rPr>
              <a:t>1. </a:t>
            </a:r>
            <a:r>
              <a:rPr dirty="0" err="1">
                <a:latin typeface="+mj-lt"/>
              </a:rPr>
              <a:t>Detektira</a:t>
            </a:r>
            <a:r>
              <a:rPr dirty="0">
                <a:latin typeface="+mj-lt"/>
              </a:rPr>
              <a:t> signal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06023" y="2591948"/>
            <a:ext cx="388620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0">
                <a:solidFill>
                  <a:srgbClr val="6E787E"/>
                </a:solidFill>
                <a:latin typeface="Aptos"/>
              </a:defRPr>
            </a:pPr>
            <a:r>
              <a:rPr>
                <a:latin typeface="+mj-lt"/>
              </a:rPr>
              <a:t>Neočekivano odstupanje na višoj razini.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9991" y="3158877"/>
            <a:ext cx="4343400" cy="1051560"/>
          </a:xfrm>
          <a:prstGeom prst="roundRect">
            <a:avLst/>
          </a:prstGeom>
          <a:solidFill>
            <a:srgbClr val="F5F7F8"/>
          </a:solidFill>
          <a:ln>
            <a:solidFill>
              <a:srgbClr val="E1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949991" y="3158877"/>
            <a:ext cx="82296" cy="1051560"/>
          </a:xfrm>
          <a:prstGeom prst="rect">
            <a:avLst/>
          </a:prstGeom>
          <a:solidFill>
            <a:srgbClr val="4194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206023" y="3341757"/>
            <a:ext cx="393192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700" b="1">
                <a:solidFill>
                  <a:srgbClr val="1E2B3A"/>
                </a:solidFill>
                <a:latin typeface="Aptos"/>
              </a:defRPr>
            </a:pPr>
            <a:r>
              <a:rPr>
                <a:latin typeface="+mj-lt"/>
              </a:rPr>
              <a:t>2. Pronalazi relevantne uzroke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06023" y="3872109"/>
            <a:ext cx="388620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0">
                <a:solidFill>
                  <a:srgbClr val="6E787E"/>
                </a:solidFill>
                <a:latin typeface="Aptos"/>
              </a:defRPr>
            </a:pPr>
            <a:r>
              <a:rPr>
                <a:latin typeface="+mj-lt"/>
              </a:rPr>
              <a:t>Automatski povezuje anomalije kroz hijerarhije.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9991" y="4439037"/>
            <a:ext cx="4343400" cy="1051560"/>
          </a:xfrm>
          <a:prstGeom prst="roundRect">
            <a:avLst/>
          </a:prstGeom>
          <a:solidFill>
            <a:srgbClr val="F5F7F8"/>
          </a:solidFill>
          <a:ln>
            <a:solidFill>
              <a:srgbClr val="E1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949991" y="4439037"/>
            <a:ext cx="82296" cy="1051560"/>
          </a:xfrm>
          <a:prstGeom prst="rect">
            <a:avLst/>
          </a:prstGeom>
          <a:solidFill>
            <a:srgbClr val="497A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06023" y="4621917"/>
            <a:ext cx="393192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700" b="1">
                <a:solidFill>
                  <a:srgbClr val="1E2B3A"/>
                </a:solidFill>
                <a:latin typeface="Aptos"/>
              </a:defRPr>
            </a:pPr>
            <a:r>
              <a:rPr>
                <a:latin typeface="+mj-lt"/>
              </a:rPr>
              <a:t>3. Zaustavlja se na objašnjenju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06023" y="5152269"/>
            <a:ext cx="388620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0">
                <a:solidFill>
                  <a:srgbClr val="6E787E"/>
                </a:solidFill>
                <a:latin typeface="Aptos"/>
              </a:defRPr>
            </a:pPr>
            <a:r>
              <a:rPr>
                <a:latin typeface="+mj-lt"/>
              </a:rPr>
              <a:t>Rezultat je strukturiran i provjerljiv uzročni lanac.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92840" y="6446520"/>
            <a:ext cx="365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E787E"/>
                </a:solidFill>
              </a:defRPr>
            </a:pPr>
            <a:r>
              <a:t>7</a:t>
            </a:r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1EC5971B-2C5A-EB10-74D6-2A5A566F0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Od alarma do uzroka — bez ručnog „kopanja” po izvještajima</a:t>
            </a:r>
            <a:endParaRPr lang="en-GB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58C7D61-7728-AED9-5C3C-1DD0130E2EB0}"/>
              </a:ext>
            </a:extLst>
          </p:cNvPr>
          <p:cNvSpPr txBox="1"/>
          <p:nvPr/>
        </p:nvSpPr>
        <p:spPr>
          <a:xfrm>
            <a:off x="960120" y="5852160"/>
            <a:ext cx="794063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1">
                <a:solidFill>
                  <a:srgbClr val="41948F"/>
                </a:solidFill>
                <a:latin typeface="Aptos"/>
              </a:defRPr>
            </a:pPr>
            <a:r>
              <a:rPr dirty="0" err="1"/>
              <a:t>Rezultat</a:t>
            </a:r>
            <a:r>
              <a:rPr dirty="0"/>
              <a:t>: </a:t>
            </a:r>
            <a:r>
              <a:rPr dirty="0" err="1"/>
              <a:t>manje</a:t>
            </a:r>
            <a:r>
              <a:rPr dirty="0"/>
              <a:t> </a:t>
            </a:r>
            <a:r>
              <a:rPr dirty="0" err="1"/>
              <a:t>vremena</a:t>
            </a:r>
            <a:r>
              <a:rPr dirty="0"/>
              <a:t> </a:t>
            </a:r>
            <a:r>
              <a:rPr lang="hr-HR" dirty="0"/>
              <a:t>z</a:t>
            </a:r>
            <a:r>
              <a:rPr dirty="0"/>
              <a:t>a </a:t>
            </a:r>
            <a:r>
              <a:rPr dirty="0" err="1"/>
              <a:t>traženje</a:t>
            </a:r>
            <a:r>
              <a:rPr dirty="0"/>
              <a:t> — </a:t>
            </a:r>
            <a:r>
              <a:rPr dirty="0" err="1"/>
              <a:t>više</a:t>
            </a:r>
            <a:r>
              <a:rPr dirty="0"/>
              <a:t> </a:t>
            </a:r>
            <a:r>
              <a:rPr dirty="0" err="1"/>
              <a:t>vremena</a:t>
            </a:r>
            <a:r>
              <a:rPr dirty="0"/>
              <a:t> </a:t>
            </a:r>
            <a:r>
              <a:rPr lang="hr-HR" dirty="0"/>
              <a:t>z</a:t>
            </a:r>
            <a:r>
              <a:rPr dirty="0"/>
              <a:t>a </a:t>
            </a:r>
            <a:r>
              <a:rPr dirty="0" err="1"/>
              <a:t>donošenje</a:t>
            </a:r>
            <a:r>
              <a:rPr dirty="0"/>
              <a:t> </a:t>
            </a:r>
            <a:r>
              <a:rPr dirty="0" err="1"/>
              <a:t>odluka</a:t>
            </a:r>
            <a:r>
              <a:rPr dirty="0"/>
              <a:t>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E194163-32A0-1FAB-852E-DFFA7A807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2616" y="1788967"/>
            <a:ext cx="1739024" cy="382067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1124548"/>
            <a:ext cx="6855082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6E787E"/>
                </a:solidFill>
                <a:latin typeface="Aptos"/>
              </a:defRPr>
            </a:pPr>
            <a:r>
              <a:rPr dirty="0"/>
              <a:t>Ne </a:t>
            </a:r>
            <a:r>
              <a:rPr dirty="0" err="1"/>
              <a:t>još</a:t>
            </a:r>
            <a:r>
              <a:rPr dirty="0"/>
              <a:t> </a:t>
            </a:r>
            <a:r>
              <a:rPr dirty="0" err="1"/>
              <a:t>jedan</a:t>
            </a:r>
            <a:r>
              <a:rPr dirty="0"/>
              <a:t> </a:t>
            </a:r>
            <a:r>
              <a:rPr dirty="0" err="1"/>
              <a:t>izvještaj</a:t>
            </a:r>
            <a:r>
              <a:rPr dirty="0"/>
              <a:t> — </a:t>
            </a:r>
            <a:r>
              <a:rPr dirty="0" err="1"/>
              <a:t>nego</a:t>
            </a:r>
            <a:r>
              <a:rPr dirty="0"/>
              <a:t> </a:t>
            </a:r>
            <a:r>
              <a:rPr dirty="0" err="1"/>
              <a:t>prioritizirani</a:t>
            </a:r>
            <a:r>
              <a:rPr dirty="0"/>
              <a:t> </a:t>
            </a:r>
            <a:r>
              <a:rPr dirty="0" err="1"/>
              <a:t>pregled</a:t>
            </a:r>
            <a:r>
              <a:rPr dirty="0"/>
              <a:t> </a:t>
            </a:r>
            <a:r>
              <a:rPr dirty="0" err="1"/>
              <a:t>situacija</a:t>
            </a:r>
            <a:r>
              <a:rPr dirty="0"/>
              <a:t> </a:t>
            </a:r>
            <a:r>
              <a:rPr dirty="0" err="1"/>
              <a:t>koje</a:t>
            </a:r>
            <a:r>
              <a:rPr dirty="0"/>
              <a:t> </a:t>
            </a:r>
            <a:r>
              <a:rPr dirty="0" err="1"/>
              <a:t>zahtijevaju</a:t>
            </a:r>
            <a:r>
              <a:rPr dirty="0"/>
              <a:t> </a:t>
            </a:r>
            <a:r>
              <a:rPr lang="hr-HR" dirty="0"/>
              <a:t>fokus</a:t>
            </a:r>
            <a:r>
              <a:rPr dirty="0"/>
              <a:t>.</a:t>
            </a:r>
          </a:p>
        </p:txBody>
      </p:sp>
      <p:pic>
        <p:nvPicPr>
          <p:cNvPr id="4" name="Picture 3" descr="image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109" y="1447713"/>
            <a:ext cx="8775782" cy="480922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1292840" y="6446520"/>
            <a:ext cx="365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E787E"/>
                </a:solidFill>
              </a:defRPr>
            </a:pPr>
            <a:r>
              <a:t>9</a:t>
            </a: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AB1B87A9-7C85-6035-4B22-6073FF53D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Što</a:t>
            </a:r>
            <a:r>
              <a:rPr lang="en-GB" dirty="0"/>
              <a:t> management </a:t>
            </a:r>
            <a:r>
              <a:rPr lang="en-GB" dirty="0" err="1"/>
              <a:t>dobiva</a:t>
            </a:r>
            <a:r>
              <a:rPr lang="en-GB" dirty="0"/>
              <a:t>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C26C2-698E-E187-81BB-C7B0D12E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9135890-3120-9FC3-3180-7FAD7C6E0B91}"/>
              </a:ext>
            </a:extLst>
          </p:cNvPr>
          <p:cNvSpPr/>
          <p:nvPr/>
        </p:nvSpPr>
        <p:spPr>
          <a:xfrm>
            <a:off x="907026" y="1560379"/>
            <a:ext cx="4480560" cy="868680"/>
          </a:xfrm>
          <a:prstGeom prst="roundRect">
            <a:avLst/>
          </a:prstGeom>
          <a:solidFill>
            <a:srgbClr val="F5F7F8"/>
          </a:solidFill>
          <a:ln>
            <a:solidFill>
              <a:srgbClr val="E1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9C72DB-464A-9879-A857-8D6B410A97DF}"/>
              </a:ext>
            </a:extLst>
          </p:cNvPr>
          <p:cNvSpPr/>
          <p:nvPr/>
        </p:nvSpPr>
        <p:spPr>
          <a:xfrm>
            <a:off x="907026" y="1560379"/>
            <a:ext cx="82296" cy="868680"/>
          </a:xfrm>
          <a:prstGeom prst="rect">
            <a:avLst/>
          </a:prstGeom>
          <a:solidFill>
            <a:srgbClr val="E18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B2AE14-7148-AD06-2C6F-1CB9BFED6564}"/>
              </a:ext>
            </a:extLst>
          </p:cNvPr>
          <p:cNvSpPr txBox="1"/>
          <p:nvPr/>
        </p:nvSpPr>
        <p:spPr>
          <a:xfrm>
            <a:off x="1140198" y="1655385"/>
            <a:ext cx="40690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700" b="1">
                <a:solidFill>
                  <a:srgbClr val="1E2B3A"/>
                </a:solidFill>
                <a:latin typeface="Aptos"/>
              </a:defRPr>
            </a:pPr>
            <a:r>
              <a:rPr dirty="0" err="1">
                <a:latin typeface="+mj-lt"/>
              </a:rPr>
              <a:t>Prioritizirana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lista</a:t>
            </a:r>
            <a:endParaRPr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300687-541A-6D62-A64D-7AA6E0D2D2C9}"/>
              </a:ext>
            </a:extLst>
          </p:cNvPr>
          <p:cNvSpPr txBox="1"/>
          <p:nvPr/>
        </p:nvSpPr>
        <p:spPr>
          <a:xfrm>
            <a:off x="1135626" y="2045567"/>
            <a:ext cx="402336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0">
                <a:solidFill>
                  <a:srgbClr val="6E787E"/>
                </a:solidFill>
                <a:latin typeface="Aptos"/>
              </a:defRPr>
            </a:pPr>
            <a:r>
              <a:rPr dirty="0" err="1">
                <a:latin typeface="+mj-lt"/>
              </a:rPr>
              <a:t>Izdvojene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iznimke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rangirane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prema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značajnosti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i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utjecaju</a:t>
            </a:r>
            <a:r>
              <a:rPr dirty="0">
                <a:latin typeface="+mj-lt"/>
              </a:rPr>
              <a:t>.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3952CF8-5237-9809-739E-62518ADA2954}"/>
              </a:ext>
            </a:extLst>
          </p:cNvPr>
          <p:cNvSpPr/>
          <p:nvPr/>
        </p:nvSpPr>
        <p:spPr>
          <a:xfrm>
            <a:off x="907026" y="2657659"/>
            <a:ext cx="4480560" cy="868680"/>
          </a:xfrm>
          <a:prstGeom prst="roundRect">
            <a:avLst/>
          </a:prstGeom>
          <a:solidFill>
            <a:srgbClr val="F5F7F8"/>
          </a:solidFill>
          <a:ln>
            <a:solidFill>
              <a:srgbClr val="E1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763962-FDCA-8529-3083-35956EC7D3DC}"/>
              </a:ext>
            </a:extLst>
          </p:cNvPr>
          <p:cNvSpPr/>
          <p:nvPr/>
        </p:nvSpPr>
        <p:spPr>
          <a:xfrm>
            <a:off x="907026" y="2657659"/>
            <a:ext cx="82296" cy="868680"/>
          </a:xfrm>
          <a:prstGeom prst="rect">
            <a:avLst/>
          </a:prstGeom>
          <a:solidFill>
            <a:srgbClr val="4194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1D1DF1-2AED-773F-340B-A5CE18B8A2A7}"/>
              </a:ext>
            </a:extLst>
          </p:cNvPr>
          <p:cNvSpPr txBox="1"/>
          <p:nvPr/>
        </p:nvSpPr>
        <p:spPr>
          <a:xfrm>
            <a:off x="1163058" y="2752665"/>
            <a:ext cx="40690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700" b="1">
                <a:solidFill>
                  <a:srgbClr val="1E2B3A"/>
                </a:solidFill>
                <a:latin typeface="Aptos"/>
              </a:defRPr>
            </a:pPr>
            <a:r>
              <a:rPr dirty="0" err="1">
                <a:latin typeface="+mj-lt"/>
              </a:rPr>
              <a:t>Objašnjenje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uzroka</a:t>
            </a:r>
            <a:endParaRPr dirty="0"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EEA59C-642E-4422-6F0B-C151E13E15AA}"/>
              </a:ext>
            </a:extLst>
          </p:cNvPr>
          <p:cNvSpPr txBox="1"/>
          <p:nvPr/>
        </p:nvSpPr>
        <p:spPr>
          <a:xfrm>
            <a:off x="1163058" y="3170279"/>
            <a:ext cx="4201668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0">
                <a:solidFill>
                  <a:srgbClr val="6E787E"/>
                </a:solidFill>
                <a:latin typeface="Aptos"/>
              </a:defRPr>
            </a:pPr>
            <a:r>
              <a:rPr dirty="0" err="1"/>
              <a:t>Strukturirani</a:t>
            </a:r>
            <a:r>
              <a:rPr dirty="0"/>
              <a:t> </a:t>
            </a:r>
            <a:r>
              <a:rPr dirty="0" err="1"/>
              <a:t>uzročni</a:t>
            </a:r>
            <a:r>
              <a:rPr dirty="0"/>
              <a:t> </a:t>
            </a:r>
            <a:r>
              <a:rPr dirty="0" err="1"/>
              <a:t>lanac</a:t>
            </a:r>
            <a:r>
              <a:rPr dirty="0"/>
              <a:t> </a:t>
            </a:r>
            <a:r>
              <a:rPr dirty="0" err="1"/>
              <a:t>umjesto</a:t>
            </a:r>
            <a:r>
              <a:rPr dirty="0"/>
              <a:t> </a:t>
            </a:r>
            <a:r>
              <a:rPr dirty="0" err="1"/>
              <a:t>samo</a:t>
            </a:r>
            <a:r>
              <a:rPr dirty="0"/>
              <a:t> </a:t>
            </a:r>
            <a:r>
              <a:rPr dirty="0" err="1"/>
              <a:t>upozorenja</a:t>
            </a:r>
            <a:r>
              <a:rPr dirty="0"/>
              <a:t>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E008E2F-773A-51D1-2F0E-C52DB9438E91}"/>
              </a:ext>
            </a:extLst>
          </p:cNvPr>
          <p:cNvSpPr/>
          <p:nvPr/>
        </p:nvSpPr>
        <p:spPr>
          <a:xfrm>
            <a:off x="907026" y="3754939"/>
            <a:ext cx="4480560" cy="868680"/>
          </a:xfrm>
          <a:prstGeom prst="roundRect">
            <a:avLst/>
          </a:prstGeom>
          <a:solidFill>
            <a:srgbClr val="F5F7F8"/>
          </a:solidFill>
          <a:ln>
            <a:solidFill>
              <a:srgbClr val="E1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F9862F-F65F-B111-A924-6C4B12C4B901}"/>
              </a:ext>
            </a:extLst>
          </p:cNvPr>
          <p:cNvSpPr/>
          <p:nvPr/>
        </p:nvSpPr>
        <p:spPr>
          <a:xfrm>
            <a:off x="907026" y="3754939"/>
            <a:ext cx="82296" cy="868680"/>
          </a:xfrm>
          <a:prstGeom prst="rect">
            <a:avLst/>
          </a:prstGeom>
          <a:solidFill>
            <a:srgbClr val="497A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CE099A-27F5-B3A3-2F2C-A5F560425D97}"/>
              </a:ext>
            </a:extLst>
          </p:cNvPr>
          <p:cNvSpPr txBox="1"/>
          <p:nvPr/>
        </p:nvSpPr>
        <p:spPr>
          <a:xfrm>
            <a:off x="1163058" y="3849945"/>
            <a:ext cx="40690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700" b="1">
                <a:solidFill>
                  <a:srgbClr val="1E2B3A"/>
                </a:solidFill>
                <a:latin typeface="Aptos"/>
              </a:defRPr>
            </a:pPr>
            <a:r>
              <a:rPr dirty="0" err="1">
                <a:latin typeface="+mj-lt"/>
              </a:rPr>
              <a:t>Povijesni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kontekst</a:t>
            </a:r>
            <a:endParaRPr dirty="0"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CAFAF5-5E19-CEA6-2A0F-94200E92C6C8}"/>
              </a:ext>
            </a:extLst>
          </p:cNvPr>
          <p:cNvSpPr txBox="1"/>
          <p:nvPr/>
        </p:nvSpPr>
        <p:spPr>
          <a:xfrm>
            <a:off x="1163058" y="4267559"/>
            <a:ext cx="402336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0">
                <a:solidFill>
                  <a:srgbClr val="6E787E"/>
                </a:solidFill>
                <a:latin typeface="Aptos"/>
              </a:defRPr>
            </a:pPr>
            <a:r>
              <a:rPr dirty="0">
                <a:latin typeface="+mj-lt"/>
              </a:rPr>
              <a:t>Koliko je </a:t>
            </a:r>
            <a:r>
              <a:rPr dirty="0" err="1">
                <a:latin typeface="+mj-lt"/>
              </a:rPr>
              <a:t>odstupanje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doista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neuobičajeno</a:t>
            </a:r>
            <a:r>
              <a:rPr dirty="0">
                <a:latin typeface="+mj-lt"/>
              </a:rPr>
              <a:t>?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14C2B2A9-975A-6AEF-809B-880745A92490}"/>
              </a:ext>
            </a:extLst>
          </p:cNvPr>
          <p:cNvSpPr/>
          <p:nvPr/>
        </p:nvSpPr>
        <p:spPr>
          <a:xfrm>
            <a:off x="907026" y="4852219"/>
            <a:ext cx="4480560" cy="868680"/>
          </a:xfrm>
          <a:prstGeom prst="roundRect">
            <a:avLst/>
          </a:prstGeom>
          <a:solidFill>
            <a:srgbClr val="F5F7F8"/>
          </a:solidFill>
          <a:ln>
            <a:solidFill>
              <a:srgbClr val="E1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59225B-BFF7-F520-F596-A1599D4D720B}"/>
              </a:ext>
            </a:extLst>
          </p:cNvPr>
          <p:cNvSpPr/>
          <p:nvPr/>
        </p:nvSpPr>
        <p:spPr>
          <a:xfrm>
            <a:off x="907026" y="4852219"/>
            <a:ext cx="82296" cy="868680"/>
          </a:xfrm>
          <a:prstGeom prst="rect">
            <a:avLst/>
          </a:prstGeom>
          <a:solidFill>
            <a:srgbClr val="E18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40CBD6-8A85-5525-2012-0DE4F210D300}"/>
              </a:ext>
            </a:extLst>
          </p:cNvPr>
          <p:cNvSpPr txBox="1"/>
          <p:nvPr/>
        </p:nvSpPr>
        <p:spPr>
          <a:xfrm>
            <a:off x="1153914" y="4947225"/>
            <a:ext cx="40690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700" b="1">
                <a:solidFill>
                  <a:srgbClr val="1E2B3A"/>
                </a:solidFill>
                <a:latin typeface="Aptos"/>
              </a:defRPr>
            </a:pPr>
            <a:r>
              <a:rPr dirty="0" err="1">
                <a:latin typeface="+mj-lt"/>
              </a:rPr>
              <a:t>Prirodni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jezik</a:t>
            </a:r>
            <a:r>
              <a:rPr dirty="0">
                <a:latin typeface="+mj-lt"/>
              </a:rPr>
              <a:t> + AI </a:t>
            </a:r>
            <a:r>
              <a:rPr dirty="0" err="1">
                <a:latin typeface="+mj-lt"/>
              </a:rPr>
              <a:t>asistent</a:t>
            </a:r>
            <a:endParaRPr dirty="0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E2BE52-CF3F-4D59-B3C2-23BEF35AD3DD}"/>
              </a:ext>
            </a:extLst>
          </p:cNvPr>
          <p:cNvSpPr txBox="1"/>
          <p:nvPr/>
        </p:nvSpPr>
        <p:spPr>
          <a:xfrm>
            <a:off x="1153914" y="5364839"/>
            <a:ext cx="402336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0">
                <a:solidFill>
                  <a:srgbClr val="6E787E"/>
                </a:solidFill>
                <a:latin typeface="Aptos"/>
              </a:defRPr>
            </a:pPr>
            <a:r>
              <a:rPr dirty="0" err="1">
                <a:latin typeface="+mj-lt"/>
              </a:rPr>
              <a:t>Brzo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objašnjenje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na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razini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managementa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ili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analitičara</a:t>
            </a:r>
            <a:r>
              <a:rPr dirty="0">
                <a:latin typeface="+mj-lt"/>
              </a:rPr>
              <a:t>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57C739-EFD9-8379-BEFD-5C02D61B65DA}"/>
              </a:ext>
            </a:extLst>
          </p:cNvPr>
          <p:cNvSpPr txBox="1"/>
          <p:nvPr/>
        </p:nvSpPr>
        <p:spPr>
          <a:xfrm>
            <a:off x="11292840" y="6446520"/>
            <a:ext cx="365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E787E"/>
                </a:solidFill>
              </a:defRPr>
            </a:pPr>
            <a:r>
              <a:t>9</a:t>
            </a: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2CFBD6C3-EF3E-A016-A160-766FB857D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Što</a:t>
            </a:r>
            <a:r>
              <a:rPr lang="en-GB" dirty="0"/>
              <a:t> management </a:t>
            </a:r>
            <a:r>
              <a:rPr lang="en-GB" dirty="0" err="1"/>
              <a:t>dobiva</a:t>
            </a:r>
            <a:r>
              <a:rPr lang="en-GB" dirty="0"/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F418FA-334E-E326-0983-4428BB06BFA6}"/>
              </a:ext>
            </a:extLst>
          </p:cNvPr>
          <p:cNvSpPr txBox="1"/>
          <p:nvPr/>
        </p:nvSpPr>
        <p:spPr>
          <a:xfrm>
            <a:off x="6322142" y="1655385"/>
            <a:ext cx="4962833" cy="14773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i="1" dirty="0">
                <a:solidFill>
                  <a:srgbClr val="435A7D"/>
                </a:solidFill>
                <a:latin typeface="Calibri" pitchFamily="34" charset="0"/>
              </a:rPr>
              <a:t>After analysis, it was found that on </a:t>
            </a:r>
            <a:r>
              <a:rPr lang="en-GB" b="1" i="1" dirty="0">
                <a:solidFill>
                  <a:srgbClr val="435A7D"/>
                </a:solidFill>
                <a:latin typeface="Calibri" pitchFamily="34" charset="0"/>
              </a:rPr>
              <a:t>2015-04-14</a:t>
            </a:r>
            <a:r>
              <a:rPr lang="en-GB" i="1" dirty="0">
                <a:solidFill>
                  <a:srgbClr val="435A7D"/>
                </a:solidFill>
                <a:latin typeface="Calibri" pitchFamily="34" charset="0"/>
              </a:rPr>
              <a:t> the node </a:t>
            </a:r>
            <a:r>
              <a:rPr lang="en-GB" b="1" i="1" dirty="0">
                <a:solidFill>
                  <a:srgbClr val="435A7D"/>
                </a:solidFill>
                <a:latin typeface="Calibri" pitchFamily="34" charset="0"/>
              </a:rPr>
              <a:t>WI / FOODS </a:t>
            </a:r>
            <a:r>
              <a:rPr lang="en-GB" i="1" dirty="0">
                <a:solidFill>
                  <a:srgbClr val="435A7D"/>
                </a:solidFill>
                <a:latin typeface="Calibri" pitchFamily="34" charset="0"/>
              </a:rPr>
              <a:t>was identified as an anomaly.</a:t>
            </a:r>
            <a:br>
              <a:rPr lang="en-GB" i="1" dirty="0">
                <a:solidFill>
                  <a:srgbClr val="435A7D"/>
                </a:solidFill>
                <a:latin typeface="Calibri" pitchFamily="34" charset="0"/>
              </a:rPr>
            </a:br>
            <a:r>
              <a:rPr lang="en-GB" i="1" dirty="0">
                <a:solidFill>
                  <a:srgbClr val="435A7D"/>
                </a:solidFill>
                <a:latin typeface="Calibri" pitchFamily="34" charset="0"/>
              </a:rPr>
              <a:t>Its actual sales were </a:t>
            </a:r>
            <a:r>
              <a:rPr lang="en-GB" b="1" i="1" dirty="0">
                <a:solidFill>
                  <a:srgbClr val="435A7D"/>
                </a:solidFill>
                <a:latin typeface="Calibri" pitchFamily="34" charset="0"/>
              </a:rPr>
              <a:t>8326</a:t>
            </a:r>
            <a:r>
              <a:rPr lang="en-GB" i="1" dirty="0">
                <a:solidFill>
                  <a:srgbClr val="435A7D"/>
                </a:solidFill>
                <a:latin typeface="Calibri" pitchFamily="34" charset="0"/>
              </a:rPr>
              <a:t> compared to the expected </a:t>
            </a:r>
            <a:r>
              <a:rPr lang="en-GB" b="1" i="1" dirty="0">
                <a:solidFill>
                  <a:srgbClr val="435A7D"/>
                </a:solidFill>
                <a:latin typeface="Calibri" pitchFamily="34" charset="0"/>
              </a:rPr>
              <a:t>7414.</a:t>
            </a:r>
            <a:r>
              <a:rPr lang="en-GB" i="1" dirty="0">
                <a:solidFill>
                  <a:srgbClr val="435A7D"/>
                </a:solidFill>
                <a:latin typeface="Calibri" pitchFamily="34" charset="0"/>
              </a:rPr>
              <a:t> The difference (residual) is </a:t>
            </a:r>
            <a:r>
              <a:rPr lang="en-GB" b="1" i="1" dirty="0">
                <a:solidFill>
                  <a:srgbClr val="435A7D"/>
                </a:solidFill>
                <a:latin typeface="Calibri" pitchFamily="34" charset="0"/>
              </a:rPr>
              <a:t>912</a:t>
            </a:r>
            <a:r>
              <a:rPr lang="en-GB" i="1" dirty="0">
                <a:solidFill>
                  <a:srgbClr val="435A7D"/>
                </a:solidFill>
                <a:latin typeface="Calibri" pitchFamily="34" charset="0"/>
              </a:rPr>
              <a:t>. Typical difference (RMSE) is </a:t>
            </a:r>
            <a:r>
              <a:rPr lang="en-GB" b="1" i="1" dirty="0">
                <a:solidFill>
                  <a:srgbClr val="435A7D"/>
                </a:solidFill>
                <a:latin typeface="Calibri" pitchFamily="34" charset="0"/>
              </a:rPr>
              <a:t>645.</a:t>
            </a:r>
            <a:endParaRPr lang="en-GB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A0FBDF8-1322-1F02-96AE-3EF8FB63785D}"/>
              </a:ext>
            </a:extLst>
          </p:cNvPr>
          <p:cNvSpPr/>
          <p:nvPr/>
        </p:nvSpPr>
        <p:spPr>
          <a:xfrm>
            <a:off x="2369574" y="4852219"/>
            <a:ext cx="1140542" cy="44540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Callout: Left Arrow 23">
            <a:extLst>
              <a:ext uri="{FF2B5EF4-FFF2-40B4-BE49-F238E27FC236}">
                <a16:creationId xmlns:a16="http://schemas.microsoft.com/office/drawing/2014/main" id="{4976A52B-105A-E5F6-10DF-ADA452902C21}"/>
              </a:ext>
            </a:extLst>
          </p:cNvPr>
          <p:cNvSpPr/>
          <p:nvPr/>
        </p:nvSpPr>
        <p:spPr>
          <a:xfrm>
            <a:off x="3510116" y="4623619"/>
            <a:ext cx="8032955" cy="941275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4229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r-HR" i="1" dirty="0"/>
              <a:t>„Ne razumijem ovaj grafikon. Što on predstavlja?”</a:t>
            </a:r>
          </a:p>
          <a:p>
            <a:r>
              <a:rPr lang="hr-HR" i="1" dirty="0"/>
              <a:t>„Napiši mi jednostavnim jezikom u jednoj rečenici…”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57589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BF4DB-7023-8F94-9B14-33E9E4290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Tradicionalni BI vs. </a:t>
            </a:r>
            <a:r>
              <a:rPr lang="hr-HR" dirty="0" err="1"/>
              <a:t>Signalligence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D9CDA1-D0CA-AB97-1EEB-FF16F0E8B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39A4-CFEF-41B0-B296-A916B98030D2}" type="slidenum">
              <a:rPr lang="en-US" smtClean="0"/>
              <a:t>12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D8D78E7-F723-8881-A97D-DA2BBB6748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439584"/>
              </p:ext>
            </p:extLst>
          </p:nvPr>
        </p:nvGraphicFramePr>
        <p:xfrm>
          <a:off x="2032000" y="2165008"/>
          <a:ext cx="8128000" cy="26416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72371794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84823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hr-HR" sz="1600" dirty="0"/>
                        <a:t>Tradicionalni BI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err="1"/>
                        <a:t>Signalligence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529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sz="1600" dirty="0"/>
                        <a:t>Ručno praćenje </a:t>
                      </a:r>
                      <a:r>
                        <a:rPr lang="hr-HR" sz="1600" dirty="0" err="1"/>
                        <a:t>dashboard</a:t>
                      </a:r>
                      <a:r>
                        <a:rPr lang="hr-HR" sz="1600" dirty="0"/>
                        <a:t>-a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/>
                        <a:t>Automatizirano praćenje svakog čvora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886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sz="1600" dirty="0"/>
                        <a:t>Potreban analitičar za formuliranje hipoteza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/>
                        <a:t>Sistem generira i testira hipoteze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209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sz="1600" dirty="0"/>
                        <a:t>Dubinska analiza radi se ručno i vremenski zahtjevna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/>
                        <a:t>Automatizirana dubinska analiza kroz hijerarhije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488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sz="1600" dirty="0"/>
                        <a:t>Nema formalne definicije anomalije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err="1"/>
                        <a:t>Detekcija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statističkih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anomalija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na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svakoj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razini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927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-HR" sz="1600" dirty="0"/>
                        <a:t>Izvještaji samo opisuju – ne objašnjavaju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err="1"/>
                        <a:t>Strukturirana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uzročna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objašnjenja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koja</a:t>
                      </a:r>
                      <a:r>
                        <a:rPr lang="en-GB" sz="1600" dirty="0"/>
                        <a:t> se </a:t>
                      </a:r>
                      <a:r>
                        <a:rPr lang="en-GB" sz="1600" dirty="0" err="1"/>
                        <a:t>dostavljaju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svakodnevno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4669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545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7515D-3577-3CE5-2606-BC12889FF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Signalligence</a:t>
            </a:r>
            <a:r>
              <a:rPr lang="hr-HR" dirty="0"/>
              <a:t> </a:t>
            </a:r>
            <a:r>
              <a:rPr lang="hr-HR" dirty="0" err="1"/>
              <a:t>landing</a:t>
            </a:r>
            <a:r>
              <a:rPr lang="hr-HR" dirty="0"/>
              <a:t> </a:t>
            </a:r>
            <a:r>
              <a:rPr lang="hr-HR" dirty="0" err="1"/>
              <a:t>page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33D94A-F516-5850-507B-2C0EE2DF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39A4-CFEF-41B0-B296-A916B98030D2}" type="slidenum">
              <a:rPr lang="en-US" smtClean="0"/>
              <a:t>13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C1EF83-0027-FF07-75B7-388536E21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3961" y="1266130"/>
            <a:ext cx="3864077" cy="38640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BE94A61-0DBF-FC9F-3E77-DF81CA28EF36}"/>
              </a:ext>
            </a:extLst>
          </p:cNvPr>
          <p:cNvSpPr txBox="1"/>
          <p:nvPr/>
        </p:nvSpPr>
        <p:spPr>
          <a:xfrm>
            <a:off x="4454012" y="5276852"/>
            <a:ext cx="3283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400" b="1" dirty="0">
                <a:solidFill>
                  <a:schemeClr val="accent5"/>
                </a:solidFill>
                <a:cs typeface="Arial" panose="020B0604020202020204" pitchFamily="34" charset="0"/>
              </a:rPr>
              <a:t>Zatražite DEMO verziju!</a:t>
            </a:r>
            <a:endParaRPr lang="en-GB" sz="2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178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E2B3A"/>
                </a:solidFill>
                <a:latin typeface="Aptos Display"/>
              </a:defRPr>
            </a:pPr>
            <a:r>
              <a:t>Izvještaji pokazuju što se dogodilo.</a:t>
            </a:r>
            <a:br/>
            <a:r>
              <a:t>Signalligence pomaže razumjeti zašto.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51560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2200" b="1">
                <a:solidFill>
                  <a:srgbClr val="1E2B3A"/>
                </a:solidFill>
                <a:latin typeface="Aptos"/>
              </a:defRPr>
            </a:pPr>
            <a:r>
              <a:rPr dirty="0" err="1"/>
              <a:t>Vrijednost</a:t>
            </a:r>
            <a:r>
              <a:rPr dirty="0"/>
              <a:t> za management </a:t>
            </a:r>
            <a:r>
              <a:rPr dirty="0" err="1"/>
              <a:t>nije</a:t>
            </a:r>
            <a:r>
              <a:rPr dirty="0"/>
              <a:t> u </a:t>
            </a:r>
            <a:r>
              <a:rPr dirty="0" err="1"/>
              <a:t>još</a:t>
            </a:r>
            <a:r>
              <a:rPr dirty="0"/>
              <a:t> </a:t>
            </a:r>
            <a:r>
              <a:rPr dirty="0" err="1"/>
              <a:t>većoj</a:t>
            </a:r>
            <a:r>
              <a:rPr dirty="0"/>
              <a:t> </a:t>
            </a:r>
            <a:r>
              <a:rPr dirty="0" err="1"/>
              <a:t>količini</a:t>
            </a:r>
            <a:r>
              <a:rPr dirty="0"/>
              <a:t> </a:t>
            </a:r>
            <a:r>
              <a:rPr dirty="0" err="1"/>
              <a:t>analitike</a:t>
            </a:r>
            <a:r>
              <a:rPr dirty="0"/>
              <a:t>, </a:t>
            </a:r>
            <a:r>
              <a:rPr dirty="0" err="1"/>
              <a:t>nego</a:t>
            </a:r>
            <a:r>
              <a:rPr dirty="0"/>
              <a:t> u </a:t>
            </a:r>
            <a:r>
              <a:rPr dirty="0" err="1"/>
              <a:t>kraćem</a:t>
            </a:r>
            <a:r>
              <a:rPr dirty="0"/>
              <a:t> putu od </a:t>
            </a:r>
            <a:r>
              <a:rPr dirty="0" err="1"/>
              <a:t>informacije</a:t>
            </a:r>
            <a:r>
              <a:rPr dirty="0"/>
              <a:t> do </a:t>
            </a:r>
            <a:r>
              <a:rPr lang="hr-HR" dirty="0"/>
              <a:t>fokusa</a:t>
            </a:r>
            <a:r>
              <a:rPr dirty="0"/>
              <a:t>, </a:t>
            </a:r>
            <a:r>
              <a:rPr dirty="0" err="1"/>
              <a:t>razumijevanja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odluke</a:t>
            </a:r>
            <a:r>
              <a:rPr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2121" y="4706874"/>
            <a:ext cx="292608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2200" b="1">
                <a:solidFill>
                  <a:srgbClr val="497A91"/>
                </a:solidFill>
                <a:latin typeface="Aptos"/>
              </a:defRPr>
            </a:pPr>
            <a:r>
              <a:rPr dirty="0"/>
              <a:t>VIDJETI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2121" y="5168646"/>
            <a:ext cx="292608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400" b="0">
                <a:solidFill>
                  <a:srgbClr val="6E787E"/>
                </a:solidFill>
                <a:latin typeface="Aptos"/>
              </a:defRPr>
            </a:pPr>
            <a:r>
              <a:rPr dirty="0" err="1"/>
              <a:t>što</a:t>
            </a:r>
            <a:r>
              <a:rPr dirty="0"/>
              <a:t> </a:t>
            </a:r>
            <a:r>
              <a:rPr dirty="0" err="1"/>
              <a:t>zahtijeva</a:t>
            </a:r>
            <a:r>
              <a:rPr dirty="0"/>
              <a:t> </a:t>
            </a:r>
            <a:r>
              <a:rPr dirty="0" err="1"/>
              <a:t>pažnju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4568067" y="4706874"/>
            <a:ext cx="292608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2200" b="1">
                <a:solidFill>
                  <a:srgbClr val="41948F"/>
                </a:solidFill>
                <a:latin typeface="Aptos"/>
              </a:defRPr>
            </a:pPr>
            <a:r>
              <a:rPr dirty="0"/>
              <a:t>RAZUMJETI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68067" y="5209794"/>
            <a:ext cx="292608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400" b="0">
                <a:solidFill>
                  <a:srgbClr val="6E787E"/>
                </a:solidFill>
                <a:latin typeface="Aptos"/>
              </a:defRPr>
            </a:pPr>
            <a:r>
              <a:t>što je uzrok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5667" y="4706874"/>
            <a:ext cx="292608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2200" b="1">
                <a:solidFill>
                  <a:srgbClr val="E18A40"/>
                </a:solidFill>
                <a:latin typeface="Aptos"/>
              </a:defRPr>
            </a:pPr>
            <a:r>
              <a:t>ODLUČITI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5667" y="5209794"/>
            <a:ext cx="292608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400" b="0">
                <a:solidFill>
                  <a:srgbClr val="6E787E"/>
                </a:solidFill>
                <a:latin typeface="Aptos"/>
              </a:defRPr>
            </a:pPr>
            <a:r>
              <a:t>što poduzeti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598932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300" b="0">
                <a:solidFill>
                  <a:srgbClr val="6E787E"/>
                </a:solidFill>
                <a:latin typeface="Aptos"/>
              </a:defRPr>
            </a:pPr>
            <a:r>
              <a:t>signalligence.cz  |  tools4f.com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92840" y="6446520"/>
            <a:ext cx="365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E787E"/>
                </a:solidFill>
              </a:defRPr>
            </a:pPr>
            <a:r>
              <a:t>11</a:t>
            </a:r>
          </a:p>
        </p:txBody>
      </p:sp>
      <p:pic>
        <p:nvPicPr>
          <p:cNvPr id="15" name="Image 0" descr="signalligence_logo_bar.jpg">
            <a:extLst>
              <a:ext uri="{FF2B5EF4-FFF2-40B4-BE49-F238E27FC236}">
                <a16:creationId xmlns:a16="http://schemas.microsoft.com/office/drawing/2014/main" id="{F4CD336E-FFED-8043-B2C0-336E26C37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6" y="6364224"/>
            <a:ext cx="1926336" cy="46329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093A383-C433-A027-2C36-ED6930842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82" y="2617593"/>
            <a:ext cx="1923587" cy="198857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B64B710-BBF7-0D45-3DD2-A7F9A2949D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9298" y="2763606"/>
            <a:ext cx="1920406" cy="194326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E4B05DF-5DAC-95C2-A3A6-57389E12ED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6459" y="2768961"/>
            <a:ext cx="2425288" cy="188304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1670220"/>
            <a:ext cx="12192000" cy="2115666"/>
          </a:xfrm>
        </p:spPr>
        <p:txBody>
          <a:bodyPr>
            <a:normAutofit/>
          </a:bodyPr>
          <a:lstStyle/>
          <a:p>
            <a:r>
              <a:rPr lang="hr-HR" sz="8500" b="1" noProof="0" dirty="0">
                <a:solidFill>
                  <a:schemeClr val="bg1"/>
                </a:solidFill>
                <a:latin typeface="Calibri" panose="020F0502020204030204" pitchFamily="34" charset="0"/>
              </a:rPr>
              <a:t>HVALA NA PAŽNJI</a:t>
            </a:r>
            <a:r>
              <a:rPr lang="en-US" sz="8500" b="1" noProof="0" dirty="0">
                <a:solidFill>
                  <a:schemeClr val="bg1"/>
                </a:solidFill>
                <a:latin typeface="Calibri" panose="020F0502020204030204" pitchFamily="34" charset="0"/>
              </a:rPr>
              <a:t>!</a:t>
            </a:r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D005CC52-DCCF-4C51-912A-3CE15EEC6926}"/>
              </a:ext>
            </a:extLst>
          </p:cNvPr>
          <p:cNvSpPr txBox="1">
            <a:spLocks/>
          </p:cNvSpPr>
          <p:nvPr/>
        </p:nvSpPr>
        <p:spPr>
          <a:xfrm>
            <a:off x="1" y="3915646"/>
            <a:ext cx="12192000" cy="13681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hr-HR" b="1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Snježana Bertoncelj</a:t>
            </a:r>
            <a:endParaRPr lang="en-US" b="1" noProof="0" dirty="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pic>
        <p:nvPicPr>
          <p:cNvPr id="3" name="Grafický objekt 2">
            <a:hlinkClick r:id="rId5"/>
            <a:extLst>
              <a:ext uri="{FF2B5EF4-FFF2-40B4-BE49-F238E27FC236}">
                <a16:creationId xmlns:a16="http://schemas.microsoft.com/office/drawing/2014/main" id="{41922BA2-5C53-F645-1CA3-26AB82F78D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20300" y="6095642"/>
            <a:ext cx="1498600" cy="406786"/>
          </a:xfrm>
          <a:prstGeom prst="rect">
            <a:avLst/>
          </a:prstGeom>
        </p:spPr>
      </p:pic>
      <p:grpSp>
        <p:nvGrpSpPr>
          <p:cNvPr id="6" name="Group 17">
            <a:extLst>
              <a:ext uri="{FF2B5EF4-FFF2-40B4-BE49-F238E27FC236}">
                <a16:creationId xmlns:a16="http://schemas.microsoft.com/office/drawing/2014/main" id="{BA440D88-CD17-C1B1-07E6-D3E1665C1E49}"/>
              </a:ext>
            </a:extLst>
          </p:cNvPr>
          <p:cNvGrpSpPr/>
          <p:nvPr/>
        </p:nvGrpSpPr>
        <p:grpSpPr>
          <a:xfrm>
            <a:off x="6771592" y="4974535"/>
            <a:ext cx="295276" cy="295276"/>
            <a:chOff x="0" y="0"/>
            <a:chExt cx="998476" cy="998476"/>
          </a:xfrm>
        </p:grpSpPr>
        <p:grpSp>
          <p:nvGrpSpPr>
            <p:cNvPr id="7" name="Group 18">
              <a:extLst>
                <a:ext uri="{FF2B5EF4-FFF2-40B4-BE49-F238E27FC236}">
                  <a16:creationId xmlns:a16="http://schemas.microsoft.com/office/drawing/2014/main" id="{D0EE2447-7E57-1DDE-05D5-A0E6B441C402}"/>
                </a:ext>
              </a:extLst>
            </p:cNvPr>
            <p:cNvGrpSpPr/>
            <p:nvPr/>
          </p:nvGrpSpPr>
          <p:grpSpPr>
            <a:xfrm>
              <a:off x="0" y="0"/>
              <a:ext cx="998476" cy="998476"/>
              <a:chOff x="0" y="0"/>
              <a:chExt cx="197230" cy="197230"/>
            </a:xfrm>
          </p:grpSpPr>
          <p:sp>
            <p:nvSpPr>
              <p:cNvPr id="16" name="Freeform 19">
                <a:extLst>
                  <a:ext uri="{FF2B5EF4-FFF2-40B4-BE49-F238E27FC236}">
                    <a16:creationId xmlns:a16="http://schemas.microsoft.com/office/drawing/2014/main" id="{C3189AF0-8335-D4CF-3D9F-30EA374A0DC9}"/>
                  </a:ext>
                </a:extLst>
              </p:cNvPr>
              <p:cNvSpPr/>
              <p:nvPr/>
            </p:nvSpPr>
            <p:spPr>
              <a:xfrm>
                <a:off x="0" y="0"/>
                <a:ext cx="197230" cy="197230"/>
              </a:xfrm>
              <a:custGeom>
                <a:avLst/>
                <a:gdLst/>
                <a:ahLst/>
                <a:cxnLst/>
                <a:rect l="l" t="t" r="r" b="b"/>
                <a:pathLst>
                  <a:path w="197230" h="197230">
                    <a:moveTo>
                      <a:pt x="0" y="0"/>
                    </a:moveTo>
                    <a:lnTo>
                      <a:pt x="197230" y="0"/>
                    </a:lnTo>
                    <a:lnTo>
                      <a:pt x="197230" y="197230"/>
                    </a:lnTo>
                    <a:lnTo>
                      <a:pt x="0" y="197230"/>
                    </a:lnTo>
                    <a:close/>
                  </a:path>
                </a:pathLst>
              </a:custGeom>
              <a:solidFill>
                <a:srgbClr val="378D8C"/>
              </a:solidFill>
            </p:spPr>
            <p:txBody>
              <a:bodyPr/>
              <a:lstStyle/>
              <a:p>
                <a:endParaRPr lang="en-US" noProof="0" dirty="0"/>
              </a:p>
            </p:txBody>
          </p:sp>
          <p:sp>
            <p:nvSpPr>
              <p:cNvPr id="17" name="TextBox 20">
                <a:extLst>
                  <a:ext uri="{FF2B5EF4-FFF2-40B4-BE49-F238E27FC236}">
                    <a16:creationId xmlns:a16="http://schemas.microsoft.com/office/drawing/2014/main" id="{0873CE1E-FDB5-8522-5098-94B178EA541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97230" cy="2353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lang="en-US" noProof="0" dirty="0"/>
              </a:p>
            </p:txBody>
          </p:sp>
        </p:grpSp>
        <p:sp>
          <p:nvSpPr>
            <p:cNvPr id="15" name="Freeform 22">
              <a:extLst>
                <a:ext uri="{FF2B5EF4-FFF2-40B4-BE49-F238E27FC236}">
                  <a16:creationId xmlns:a16="http://schemas.microsoft.com/office/drawing/2014/main" id="{8991F238-A291-2D15-B70D-B7EA91AEBBC5}"/>
                </a:ext>
              </a:extLst>
            </p:cNvPr>
            <p:cNvSpPr/>
            <p:nvPr/>
          </p:nvSpPr>
          <p:spPr>
            <a:xfrm>
              <a:off x="201673" y="201673"/>
              <a:ext cx="595129" cy="595129"/>
            </a:xfrm>
            <a:custGeom>
              <a:avLst/>
              <a:gdLst/>
              <a:ahLst/>
              <a:cxnLst/>
              <a:rect l="l" t="t" r="r" b="b"/>
              <a:pathLst>
                <a:path w="595129" h="595129">
                  <a:moveTo>
                    <a:pt x="0" y="0"/>
                  </a:moveTo>
                  <a:lnTo>
                    <a:pt x="595130" y="0"/>
                  </a:lnTo>
                  <a:lnTo>
                    <a:pt x="595130" y="595130"/>
                  </a:lnTo>
                  <a:lnTo>
                    <a:pt x="0" y="5951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noProof="0" dirty="0"/>
            </a:p>
          </p:txBody>
        </p:sp>
      </p:grpSp>
      <p:grpSp>
        <p:nvGrpSpPr>
          <p:cNvPr id="18" name="Group 23">
            <a:extLst>
              <a:ext uri="{FF2B5EF4-FFF2-40B4-BE49-F238E27FC236}">
                <a16:creationId xmlns:a16="http://schemas.microsoft.com/office/drawing/2014/main" id="{52733AF7-7CEB-FDF1-6054-F3FD8BC643BB}"/>
              </a:ext>
            </a:extLst>
          </p:cNvPr>
          <p:cNvGrpSpPr/>
          <p:nvPr/>
        </p:nvGrpSpPr>
        <p:grpSpPr>
          <a:xfrm>
            <a:off x="4658196" y="4974535"/>
            <a:ext cx="295276" cy="295276"/>
            <a:chOff x="0" y="0"/>
            <a:chExt cx="998476" cy="998476"/>
          </a:xfrm>
        </p:grpSpPr>
        <p:grpSp>
          <p:nvGrpSpPr>
            <p:cNvPr id="19" name="Group 24">
              <a:extLst>
                <a:ext uri="{FF2B5EF4-FFF2-40B4-BE49-F238E27FC236}">
                  <a16:creationId xmlns:a16="http://schemas.microsoft.com/office/drawing/2014/main" id="{AB454D5E-9B62-D3E9-B06A-74AF846C2648}"/>
                </a:ext>
              </a:extLst>
            </p:cNvPr>
            <p:cNvGrpSpPr/>
            <p:nvPr/>
          </p:nvGrpSpPr>
          <p:grpSpPr>
            <a:xfrm>
              <a:off x="0" y="0"/>
              <a:ext cx="998476" cy="998476"/>
              <a:chOff x="0" y="0"/>
              <a:chExt cx="197230" cy="197230"/>
            </a:xfrm>
          </p:grpSpPr>
          <p:sp>
            <p:nvSpPr>
              <p:cNvPr id="21" name="Freeform 25">
                <a:extLst>
                  <a:ext uri="{FF2B5EF4-FFF2-40B4-BE49-F238E27FC236}">
                    <a16:creationId xmlns:a16="http://schemas.microsoft.com/office/drawing/2014/main" id="{CE7B5E16-18A3-C034-74BA-8C47B93D7BE3}"/>
                  </a:ext>
                </a:extLst>
              </p:cNvPr>
              <p:cNvSpPr/>
              <p:nvPr/>
            </p:nvSpPr>
            <p:spPr>
              <a:xfrm>
                <a:off x="0" y="0"/>
                <a:ext cx="197230" cy="197230"/>
              </a:xfrm>
              <a:custGeom>
                <a:avLst/>
                <a:gdLst/>
                <a:ahLst/>
                <a:cxnLst/>
                <a:rect l="l" t="t" r="r" b="b"/>
                <a:pathLst>
                  <a:path w="197230" h="197230">
                    <a:moveTo>
                      <a:pt x="0" y="0"/>
                    </a:moveTo>
                    <a:lnTo>
                      <a:pt x="197230" y="0"/>
                    </a:lnTo>
                    <a:lnTo>
                      <a:pt x="197230" y="197230"/>
                    </a:lnTo>
                    <a:lnTo>
                      <a:pt x="0" y="197230"/>
                    </a:lnTo>
                    <a:close/>
                  </a:path>
                </a:pathLst>
              </a:custGeom>
              <a:solidFill>
                <a:srgbClr val="378D8C"/>
              </a:solidFill>
            </p:spPr>
            <p:txBody>
              <a:bodyPr/>
              <a:lstStyle/>
              <a:p>
                <a:endParaRPr lang="en-US" noProof="0" dirty="0"/>
              </a:p>
            </p:txBody>
          </p:sp>
          <p:sp>
            <p:nvSpPr>
              <p:cNvPr id="22" name="TextBox 26">
                <a:extLst>
                  <a:ext uri="{FF2B5EF4-FFF2-40B4-BE49-F238E27FC236}">
                    <a16:creationId xmlns:a16="http://schemas.microsoft.com/office/drawing/2014/main" id="{A0F858E0-1246-4D5E-93AF-9CC53EDB08C4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97230" cy="2353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lang="en-US" noProof="0" dirty="0"/>
              </a:p>
            </p:txBody>
          </p:sp>
        </p:grpSp>
        <p:sp>
          <p:nvSpPr>
            <p:cNvPr id="20" name="Freeform 28">
              <a:extLst>
                <a:ext uri="{FF2B5EF4-FFF2-40B4-BE49-F238E27FC236}">
                  <a16:creationId xmlns:a16="http://schemas.microsoft.com/office/drawing/2014/main" id="{6B32689D-2509-147B-F7E7-3BC553FFA51A}"/>
                </a:ext>
              </a:extLst>
            </p:cNvPr>
            <p:cNvSpPr/>
            <p:nvPr/>
          </p:nvSpPr>
          <p:spPr>
            <a:xfrm>
              <a:off x="187690" y="265916"/>
              <a:ext cx="623095" cy="466643"/>
            </a:xfrm>
            <a:custGeom>
              <a:avLst/>
              <a:gdLst/>
              <a:ahLst/>
              <a:cxnLst/>
              <a:rect l="l" t="t" r="r" b="b"/>
              <a:pathLst>
                <a:path w="623095" h="466643">
                  <a:moveTo>
                    <a:pt x="0" y="0"/>
                  </a:moveTo>
                  <a:lnTo>
                    <a:pt x="623096" y="0"/>
                  </a:lnTo>
                  <a:lnTo>
                    <a:pt x="623096" y="466644"/>
                  </a:lnTo>
                  <a:lnTo>
                    <a:pt x="0" y="466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noProof="0" dirty="0"/>
            </a:p>
          </p:txBody>
        </p:sp>
      </p:grpSp>
      <p:sp>
        <p:nvSpPr>
          <p:cNvPr id="29" name="Nadpis 1">
            <a:extLst>
              <a:ext uri="{FF2B5EF4-FFF2-40B4-BE49-F238E27FC236}">
                <a16:creationId xmlns:a16="http://schemas.microsoft.com/office/drawing/2014/main" id="{55CE9EFB-7F06-C4EE-17F7-A000D7E3BE9C}"/>
              </a:ext>
            </a:extLst>
          </p:cNvPr>
          <p:cNvSpPr txBox="1">
            <a:spLocks/>
          </p:cNvSpPr>
          <p:nvPr/>
        </p:nvSpPr>
        <p:spPr>
          <a:xfrm>
            <a:off x="4939780" y="4954542"/>
            <a:ext cx="1609868" cy="50984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hr-HR" sz="1200" noProof="0" dirty="0" err="1">
                <a:solidFill>
                  <a:schemeClr val="bg1"/>
                </a:solidFill>
                <a:latin typeface="Calibri" panose="020F0502020204030204" pitchFamily="34" charset="0"/>
                <a:ea typeface="Inter"/>
                <a:cs typeface="Inter"/>
                <a:sym typeface="Inter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bertoncelj</a:t>
            </a:r>
            <a:r>
              <a:rPr lang="en-US" sz="1200" noProof="0" dirty="0">
                <a:solidFill>
                  <a:schemeClr val="bg1"/>
                </a:solidFill>
                <a:latin typeface="Calibri" panose="020F0502020204030204" pitchFamily="34" charset="0"/>
                <a:ea typeface="Inter"/>
                <a:cs typeface="Inter"/>
                <a:sym typeface="Inter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@tools4f.com</a:t>
            </a:r>
            <a:endParaRPr lang="en-US" sz="1200" noProof="0" dirty="0">
              <a:solidFill>
                <a:schemeClr val="bg1"/>
              </a:solidFill>
              <a:latin typeface="Calibri" panose="020F0502020204030204" pitchFamily="34" charset="0"/>
              <a:ea typeface="Inter"/>
              <a:cs typeface="Inter"/>
              <a:sym typeface="Inter"/>
            </a:endParaRPr>
          </a:p>
        </p:txBody>
      </p:sp>
      <p:sp>
        <p:nvSpPr>
          <p:cNvPr id="30" name="Nadpis 1">
            <a:extLst>
              <a:ext uri="{FF2B5EF4-FFF2-40B4-BE49-F238E27FC236}">
                <a16:creationId xmlns:a16="http://schemas.microsoft.com/office/drawing/2014/main" id="{D186CF80-D002-1D27-1F4B-AF523D660173}"/>
              </a:ext>
            </a:extLst>
          </p:cNvPr>
          <p:cNvSpPr txBox="1">
            <a:spLocks/>
          </p:cNvSpPr>
          <p:nvPr/>
        </p:nvSpPr>
        <p:spPr>
          <a:xfrm>
            <a:off x="7126508" y="4954543"/>
            <a:ext cx="1554363" cy="5098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200" noProof="0" dirty="0">
                <a:solidFill>
                  <a:schemeClr val="bg1"/>
                </a:solidFill>
                <a:latin typeface="Calibri" panose="020F0502020204030204" pitchFamily="34" charset="0"/>
                <a:ea typeface="Inter"/>
                <a:cs typeface="Inter"/>
                <a:sym typeface="Inte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tools4f.com</a:t>
            </a:r>
            <a:endParaRPr lang="en-US" sz="1200" noProof="0" dirty="0">
              <a:solidFill>
                <a:schemeClr val="bg1"/>
              </a:solidFill>
              <a:latin typeface="Calibri" panose="020F0502020204030204" pitchFamily="34" charset="0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9830449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1_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ools4F_newtemplate_ppt">
  <a:themeElements>
    <a:clrScheme name="Tools4F">
      <a:dk1>
        <a:sysClr val="windowText" lastClr="000000"/>
      </a:dk1>
      <a:lt1>
        <a:sysClr val="window" lastClr="FFFFFF"/>
      </a:lt1>
      <a:dk2>
        <a:srgbClr val="000066"/>
      </a:dk2>
      <a:lt2>
        <a:srgbClr val="E7E6E6"/>
      </a:lt2>
      <a:accent1>
        <a:srgbClr val="378D8C"/>
      </a:accent1>
      <a:accent2>
        <a:srgbClr val="320035"/>
      </a:accent2>
      <a:accent3>
        <a:srgbClr val="FF5500"/>
      </a:accent3>
      <a:accent4>
        <a:srgbClr val="FFC000"/>
      </a:accent4>
      <a:accent5>
        <a:srgbClr val="ED7D31"/>
      </a:accent5>
      <a:accent6>
        <a:srgbClr val="62C4C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ools4F_newtemplate_ppt" id="{7D2A7DB4-B57E-4C6F-B0DB-DE7BB765F2D6}" vid="{2B521158-3867-4866-84FA-7C6B57853CAA}"/>
    </a:ext>
  </a:extLst>
</a:theme>
</file>

<file path=ppt/theme/theme3.xml><?xml version="1.0" encoding="utf-8"?>
<a:theme xmlns:a="http://schemas.openxmlformats.org/drawingml/2006/main" name="1_Motiv Office">
  <a:themeElements>
    <a:clrScheme name="Tools4F">
      <a:dk1>
        <a:sysClr val="windowText" lastClr="000000"/>
      </a:dk1>
      <a:lt1>
        <a:sysClr val="window" lastClr="FFFFFF"/>
      </a:lt1>
      <a:dk2>
        <a:srgbClr val="000066"/>
      </a:dk2>
      <a:lt2>
        <a:srgbClr val="E7E6E6"/>
      </a:lt2>
      <a:accent1>
        <a:srgbClr val="378D8C"/>
      </a:accent1>
      <a:accent2>
        <a:srgbClr val="320035"/>
      </a:accent2>
      <a:accent3>
        <a:srgbClr val="FF5500"/>
      </a:accent3>
      <a:accent4>
        <a:srgbClr val="FFC000"/>
      </a:accent4>
      <a:accent5>
        <a:srgbClr val="ED7D31"/>
      </a:accent5>
      <a:accent6>
        <a:srgbClr val="62C4C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Motiv Office">
  <a:themeElements>
    <a:clrScheme name="Tools4F">
      <a:dk1>
        <a:sysClr val="windowText" lastClr="000000"/>
      </a:dk1>
      <a:lt1>
        <a:sysClr val="window" lastClr="FFFFFF"/>
      </a:lt1>
      <a:dk2>
        <a:srgbClr val="000066"/>
      </a:dk2>
      <a:lt2>
        <a:srgbClr val="E7E6E6"/>
      </a:lt2>
      <a:accent1>
        <a:srgbClr val="378D8C"/>
      </a:accent1>
      <a:accent2>
        <a:srgbClr val="320035"/>
      </a:accent2>
      <a:accent3>
        <a:srgbClr val="FF5500"/>
      </a:accent3>
      <a:accent4>
        <a:srgbClr val="FFC000"/>
      </a:accent4>
      <a:accent5>
        <a:srgbClr val="ED7D31"/>
      </a:accent5>
      <a:accent6>
        <a:srgbClr val="62C4C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Motiv Office">
  <a:themeElements>
    <a:clrScheme name="Tools4F">
      <a:dk1>
        <a:sysClr val="windowText" lastClr="000000"/>
      </a:dk1>
      <a:lt1>
        <a:sysClr val="window" lastClr="FFFFFF"/>
      </a:lt1>
      <a:dk2>
        <a:srgbClr val="000066"/>
      </a:dk2>
      <a:lt2>
        <a:srgbClr val="E7E6E6"/>
      </a:lt2>
      <a:accent1>
        <a:srgbClr val="378D8C"/>
      </a:accent1>
      <a:accent2>
        <a:srgbClr val="320035"/>
      </a:accent2>
      <a:accent3>
        <a:srgbClr val="FF5500"/>
      </a:accent3>
      <a:accent4>
        <a:srgbClr val="FFC000"/>
      </a:accent4>
      <a:accent5>
        <a:srgbClr val="ED7D31"/>
      </a:accent5>
      <a:accent6>
        <a:srgbClr val="62C4C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eab1eb-09db-47c9-911f-7b1c954bbd8f">
      <Terms xmlns="http://schemas.microsoft.com/office/infopath/2007/PartnerControls"/>
    </lcf76f155ced4ddcb4097134ff3c332f>
    <TaxCatchAll xmlns="312aef25-7f12-4fc3-aa4a-e52c805a063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B60CCBA26D6564EA0DE1548B745424D" ma:contentTypeVersion="18" ma:contentTypeDescription="Stvaranje novog dokumenta." ma:contentTypeScope="" ma:versionID="3f5f0a2c7d9683e350699d933861282b">
  <xsd:schema xmlns:xsd="http://www.w3.org/2001/XMLSchema" xmlns:xs="http://www.w3.org/2001/XMLSchema" xmlns:p="http://schemas.microsoft.com/office/2006/metadata/properties" xmlns:ns2="42eab1eb-09db-47c9-911f-7b1c954bbd8f" xmlns:ns3="312aef25-7f12-4fc3-aa4a-e52c805a063a" targetNamespace="http://schemas.microsoft.com/office/2006/metadata/properties" ma:root="true" ma:fieldsID="7652c9b15e7f0c3d9aca7b56d128e9c9" ns2:_="" ns3:_="">
    <xsd:import namespace="42eab1eb-09db-47c9-911f-7b1c954bbd8f"/>
    <xsd:import namespace="312aef25-7f12-4fc3-aa4a-e52c805a06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eab1eb-09db-47c9-911f-7b1c954bbd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Oznake slika" ma:readOnly="false" ma:fieldId="{5cf76f15-5ced-4ddc-b409-7134ff3c332f}" ma:taxonomyMulti="true" ma:sspId="6b033b4c-ca61-4fa6-9a13-a2fad4d639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2aef25-7f12-4fc3-aa4a-e52c805a063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Zajednički se koristi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ji o zajedničkom korištenju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71e642a-5785-4f8f-9912-db6dec53179f}" ma:internalName="TaxCatchAll" ma:showField="CatchAllData" ma:web="312aef25-7f12-4fc3-aa4a-e52c805a063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sadržaja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696D20-9E43-4E72-984A-913965FB52C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BAB8FE-4477-4561-A9B8-12F4B3AD274A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68592bae-8c40-475e-b8b2-17c95449bd67"/>
    <ds:schemaRef ds:uri="http://www.w3.org/XML/1998/namespace"/>
    <ds:schemaRef ds:uri="http://purl.org/dc/dcmitype/"/>
    <ds:schemaRef ds:uri="42eab1eb-09db-47c9-911f-7b1c954bbd8f"/>
    <ds:schemaRef ds:uri="312aef25-7f12-4fc3-aa4a-e52c805a063a"/>
  </ds:schemaRefs>
</ds:datastoreItem>
</file>

<file path=customXml/itemProps3.xml><?xml version="1.0" encoding="utf-8"?>
<ds:datastoreItem xmlns:ds="http://schemas.openxmlformats.org/officeDocument/2006/customXml" ds:itemID="{066E5B08-5C62-4766-889B-283CF2036D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eab1eb-09db-47c9-911f-7b1c954bbd8f"/>
    <ds:schemaRef ds:uri="312aef25-7f12-4fc3-aa4a-e52c805a06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30904</TotalTime>
  <Words>734</Words>
  <Application>Microsoft Office PowerPoint</Application>
  <PresentationFormat>Widescreen</PresentationFormat>
  <Paragraphs>144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1_Motiv systému Office</vt:lpstr>
      <vt:lpstr>Tools4F_newtemplate_ppt</vt:lpstr>
      <vt:lpstr>1_Motiv Office</vt:lpstr>
      <vt:lpstr>2_Motiv Office</vt:lpstr>
      <vt:lpstr>3_Motiv Office</vt:lpstr>
      <vt:lpstr>TOOLS4F</vt:lpstr>
      <vt:lpstr>Signalligence: Od izvještaja do objašnjenja</vt:lpstr>
      <vt:lpstr>Tools4F</vt:lpstr>
      <vt:lpstr>Svakodnevno donosimo veliku količinu odluka</vt:lpstr>
      <vt:lpstr>Imamo više podataka nego vremena</vt:lpstr>
      <vt:lpstr>Management ne treba još jedan dashboard. Treba brze odgovore na četiri pitanja.</vt:lpstr>
      <vt:lpstr>Što je Signalligence?</vt:lpstr>
      <vt:lpstr>Od podataka do objašnjenja</vt:lpstr>
      <vt:lpstr>Od alarma do uzroka — bez ručnog „kopanja” po izvještajima</vt:lpstr>
      <vt:lpstr>Što management dobiva?</vt:lpstr>
      <vt:lpstr>Što management dobiva?</vt:lpstr>
      <vt:lpstr>Tradicionalni BI vs. Signalligence</vt:lpstr>
      <vt:lpstr>Signalligence landing page</vt:lpstr>
      <vt:lpstr>PowerPoint Presentation</vt:lpstr>
      <vt:lpstr>HVALA NA PAŽNJI!</vt:lpstr>
    </vt:vector>
  </TitlesOfParts>
  <Company>Tools4F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Tools4F Menu</dc:title>
  <dc:creator>sotona@tools4f.com</dc:creator>
  <cp:lastModifiedBy>Snježana Bertoncelj</cp:lastModifiedBy>
  <cp:revision>47</cp:revision>
  <cp:lastPrinted>2014-04-07T08:43:20Z</cp:lastPrinted>
  <dcterms:created xsi:type="dcterms:W3CDTF">2013-11-28T08:14:35Z</dcterms:created>
  <dcterms:modified xsi:type="dcterms:W3CDTF">2026-09-14T08:52:05Z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0x010100EB60CCBA26D6564EA0DE1548B745424D</vt:lpwstr>
  </property>
  <property fmtid="{D5CDD505-2E9C-101B-9397-08002B2CF9AE}" pid="3" name="Order">
    <vt:r8>56300</vt:r8>
  </property>
  <property fmtid="{D5CDD505-2E9C-101B-9397-08002B2CF9AE}" pid="4" name="MediaServiceImageTags">
    <vt:lpwstr/>
  </property>
</Properties>
</file>